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4CF1"/>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50" d="100"/>
          <a:sy n="50" d="100"/>
        </p:scale>
        <p:origin x="1284" y="4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797947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195543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4038798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1851547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D675037-E356-4B49-A664-C22BA044EB09}" type="datetimeFigureOut">
              <a:rPr lang="en-GB" smtClean="0"/>
              <a:t>15/02/2020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410313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D675037-E356-4B49-A664-C22BA044EB09}" type="datetimeFigureOut">
              <a:rPr lang="en-GB" smtClean="0"/>
              <a:t>15/02/2020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2006137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D675037-E356-4B49-A664-C22BA044EB09}" type="datetimeFigureOut">
              <a:rPr lang="en-GB" smtClean="0"/>
              <a:t>15/02/2020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1107492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D675037-E356-4B49-A664-C22BA044EB09}" type="datetimeFigureOut">
              <a:rPr lang="en-GB" smtClean="0"/>
              <a:t>15/02/2020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005172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75037-E356-4B49-A664-C22BA044EB09}" type="datetimeFigureOut">
              <a:rPr lang="en-GB" smtClean="0"/>
              <a:t>15/02/2020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3961166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675037-E356-4B49-A664-C22BA044EB09}" type="datetimeFigureOut">
              <a:rPr lang="en-GB" smtClean="0"/>
              <a:t>15/02/2020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57553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675037-E356-4B49-A664-C22BA044EB09}" type="datetimeFigureOut">
              <a:rPr lang="en-GB" smtClean="0"/>
              <a:t>15/02/2020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6197B8-0929-4925-81B8-E1F11174F125}" type="slidenum">
              <a:rPr lang="en-GB" smtClean="0"/>
              <a:t>‹#›</a:t>
            </a:fld>
            <a:endParaRPr lang="en-GB"/>
          </a:p>
        </p:txBody>
      </p:sp>
    </p:spTree>
    <p:extLst>
      <p:ext uri="{BB962C8B-B14F-4D97-AF65-F5344CB8AC3E}">
        <p14:creationId xmlns:p14="http://schemas.microsoft.com/office/powerpoint/2010/main" val="2943068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75037-E356-4B49-A664-C22BA044EB09}" type="datetimeFigureOut">
              <a:rPr lang="en-GB" smtClean="0"/>
              <a:t>15/02/2020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6197B8-0929-4925-81B8-E1F11174F125}" type="slidenum">
              <a:rPr lang="en-GB" smtClean="0"/>
              <a:t>‹#›</a:t>
            </a:fld>
            <a:endParaRPr lang="en-GB"/>
          </a:p>
        </p:txBody>
      </p:sp>
    </p:spTree>
    <p:extLst>
      <p:ext uri="{BB962C8B-B14F-4D97-AF65-F5344CB8AC3E}">
        <p14:creationId xmlns:p14="http://schemas.microsoft.com/office/powerpoint/2010/main" val="3938231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36700" y="825500"/>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803400" y="1249835"/>
            <a:ext cx="8204200" cy="307777"/>
          </a:xfrm>
          <a:prstGeom prst="rect">
            <a:avLst/>
          </a:prstGeom>
        </p:spPr>
        <p:txBody>
          <a:bodyPr wrap="square">
            <a:spAutoFit/>
          </a:bodyPr>
          <a:lstStyle/>
          <a:p>
            <a:r>
              <a:rPr lang="en-US" sz="1400" b="1" dirty="0">
                <a:latin typeface="COMIC SANS MS" panose="030F0702030302020204" pitchFamily="66" charset="0"/>
              </a:rPr>
              <a:t>Objective: To be able to investigate problems involving powers.</a:t>
            </a:r>
            <a:endParaRPr lang="en-US" sz="800" b="0" i="0" dirty="0">
              <a:effectLst/>
              <a:latin typeface="MS Shell Dlg 2" panose="020B0604030504040204" pitchFamily="34" charset="0"/>
            </a:endParaRPr>
          </a:p>
        </p:txBody>
      </p:sp>
      <p:sp>
        <p:nvSpPr>
          <p:cNvPr id="10" name="Rectangle 9"/>
          <p:cNvSpPr/>
          <p:nvPr/>
        </p:nvSpPr>
        <p:spPr>
          <a:xfrm>
            <a:off x="546100" y="369332"/>
            <a:ext cx="546100" cy="307777"/>
          </a:xfrm>
          <a:prstGeom prst="rect">
            <a:avLst/>
          </a:prstGeom>
        </p:spPr>
        <p:txBody>
          <a:bodyPr wrap="square">
            <a:spAutoFit/>
          </a:bodyPr>
          <a:lstStyle/>
          <a:p>
            <a:r>
              <a:rPr lang="en-US" sz="1400" b="1" i="0" dirty="0" smtClean="0">
                <a:effectLst/>
                <a:latin typeface="Comic Sans MS" panose="030F0702030302020204" pitchFamily="66" charset="0"/>
              </a:rPr>
              <a:t>c/w</a:t>
            </a:r>
            <a:endParaRPr lang="en-US" sz="1000" b="1" i="0" dirty="0">
              <a:effectLst/>
              <a:latin typeface="Comic Sans MS" panose="030F0702030302020204" pitchFamily="66"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587909017"/>
              </p:ext>
            </p:extLst>
          </p:nvPr>
        </p:nvGraphicFramePr>
        <p:xfrm>
          <a:off x="1803400" y="1795935"/>
          <a:ext cx="8826500" cy="1660713"/>
        </p:xfrm>
        <a:graphic>
          <a:graphicData uri="http://schemas.openxmlformats.org/drawingml/2006/table">
            <a:tbl>
              <a:tblPr/>
              <a:tblGrid>
                <a:gridCol w="8826500">
                  <a:extLst>
                    <a:ext uri="{9D8B030D-6E8A-4147-A177-3AD203B41FA5}">
                      <a16:colId xmlns:a16="http://schemas.microsoft.com/office/drawing/2014/main" val="4120092839"/>
                    </a:ext>
                  </a:extLst>
                </a:gridCol>
              </a:tblGrid>
              <a:tr h="1660713">
                <a:tc>
                  <a:txBody>
                    <a:bodyPr/>
                    <a:lstStyle/>
                    <a:p>
                      <a:r>
                        <a:rPr lang="en-US" sz="1400" b="1" dirty="0">
                          <a:effectLst/>
                          <a:latin typeface="COMIC SANS MS" panose="030F0702030302020204" pitchFamily="66" charset="0"/>
                        </a:rPr>
                        <a:t>Imagine an outbreak of a potentially fatal disease originates in your school</a:t>
                      </a:r>
                      <a:r>
                        <a:rPr lang="en-US" sz="1400" b="1" dirty="0" smtClean="0">
                          <a:effectLst/>
                          <a:latin typeface="COMIC SANS MS" panose="030F0702030302020204" pitchFamily="66" charset="0"/>
                        </a:rPr>
                        <a:t>.</a:t>
                      </a:r>
                    </a:p>
                    <a:p>
                      <a:endParaRPr lang="en-US" sz="1400" b="1" dirty="0" smtClean="0">
                        <a:effectLst/>
                        <a:latin typeface="COMIC SANS MS" panose="030F0702030302020204" pitchFamily="66" charset="0"/>
                      </a:endParaRPr>
                    </a:p>
                    <a:p>
                      <a:endParaRPr lang="en-US" sz="1400" dirty="0">
                        <a:effectLst/>
                      </a:endParaRPr>
                    </a:p>
                    <a:p>
                      <a:r>
                        <a:rPr lang="en-US" sz="1400" b="1" dirty="0">
                          <a:effectLst/>
                          <a:latin typeface="COMIC SANS MS" panose="030F0702030302020204" pitchFamily="66" charset="0"/>
                        </a:rPr>
                        <a:t>HOW QUICKLY WILL IT SPREAD? WHAT INFORMATION DO YOU NEED?</a:t>
                      </a:r>
                      <a:endParaRPr lang="en-US" sz="1400" dirty="0">
                        <a:effectLst/>
                      </a:endParaRPr>
                    </a:p>
                  </a:txBody>
                  <a:tcPr anchor="ctr">
                    <a:lnL>
                      <a:noFill/>
                    </a:lnL>
                    <a:lnR>
                      <a:noFill/>
                    </a:lnR>
                    <a:lnT>
                      <a:noFill/>
                    </a:lnT>
                    <a:lnB>
                      <a:noFill/>
                    </a:lnB>
                  </a:tcPr>
                </a:tc>
                <a:extLst>
                  <a:ext uri="{0D108BD9-81ED-4DB2-BD59-A6C34878D82A}">
                    <a16:rowId xmlns:a16="http://schemas.microsoft.com/office/drawing/2014/main" val="1168090124"/>
                  </a:ext>
                </a:extLst>
              </a:tr>
            </a:tbl>
          </a:graphicData>
        </a:graphic>
      </p:graphicFrame>
      <p:sp>
        <p:nvSpPr>
          <p:cNvPr id="12" name="Rectangle 11"/>
          <p:cNvSpPr/>
          <p:nvPr/>
        </p:nvSpPr>
        <p:spPr>
          <a:xfrm>
            <a:off x="1803400" y="3455919"/>
            <a:ext cx="8204200" cy="307777"/>
          </a:xfrm>
          <a:prstGeom prst="rect">
            <a:avLst/>
          </a:prstGeom>
        </p:spPr>
        <p:txBody>
          <a:bodyPr wrap="square">
            <a:spAutoFit/>
          </a:bodyPr>
          <a:lstStyle/>
          <a:p>
            <a:r>
              <a:rPr lang="en-US" sz="1400" b="1" dirty="0">
                <a:latin typeface="COMIC SANS MS" panose="030F0702030302020204" pitchFamily="66" charset="0"/>
              </a:rPr>
              <a:t>Estimate how many people you think will be infected after </a:t>
            </a:r>
            <a:r>
              <a:rPr lang="en-US" sz="1400" b="1" dirty="0" smtClean="0">
                <a:latin typeface="COMIC SANS MS" panose="030F0702030302020204" pitchFamily="66" charset="0"/>
              </a:rPr>
              <a:t>20 days</a:t>
            </a:r>
            <a:endParaRPr lang="en-US" sz="800" b="0" i="0" dirty="0">
              <a:effectLst/>
              <a:latin typeface="MS Shell Dlg 2" panose="020B0604030504040204" pitchFamily="34" charset="0"/>
            </a:endParaRPr>
          </a:p>
        </p:txBody>
      </p:sp>
    </p:spTree>
    <p:extLst>
      <p:ext uri="{BB962C8B-B14F-4D97-AF65-F5344CB8AC3E}">
        <p14:creationId xmlns:p14="http://schemas.microsoft.com/office/powerpoint/2010/main" val="6276399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36700" y="825500"/>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709429" y="1585522"/>
            <a:ext cx="8813800" cy="307777"/>
          </a:xfrm>
          <a:prstGeom prst="rect">
            <a:avLst/>
          </a:prstGeom>
        </p:spPr>
        <p:txBody>
          <a:bodyPr wrap="square">
            <a:spAutoFit/>
          </a:bodyPr>
          <a:lstStyle/>
          <a:p>
            <a:r>
              <a:rPr lang="en-US" sz="1400" b="1" dirty="0">
                <a:latin typeface="COMIC SANS MS" panose="030F0702030302020204" pitchFamily="66" charset="0"/>
              </a:rPr>
              <a:t>Imagine the first person that is infected infects two others every day</a:t>
            </a:r>
            <a:endParaRPr lang="en-GB" sz="1400" dirty="0"/>
          </a:p>
        </p:txBody>
      </p:sp>
      <p:grpSp>
        <p:nvGrpSpPr>
          <p:cNvPr id="13" name="Group 12"/>
          <p:cNvGrpSpPr/>
          <p:nvPr/>
        </p:nvGrpSpPr>
        <p:grpSpPr>
          <a:xfrm>
            <a:off x="5685486" y="2475284"/>
            <a:ext cx="324408" cy="554753"/>
            <a:chOff x="0" y="0"/>
            <a:chExt cx="382622" cy="750246"/>
          </a:xfrm>
        </p:grpSpPr>
        <p:sp>
          <p:nvSpPr>
            <p:cNvPr id="14" name="Oval 1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5" name="Straight Connector 1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sp>
        <p:nvSpPr>
          <p:cNvPr id="34" name="Rectangle 33"/>
          <p:cNvSpPr/>
          <p:nvPr/>
        </p:nvSpPr>
        <p:spPr>
          <a:xfrm>
            <a:off x="2739332" y="2631181"/>
            <a:ext cx="721360" cy="307777"/>
          </a:xfrm>
          <a:prstGeom prst="rect">
            <a:avLst/>
          </a:prstGeom>
        </p:spPr>
        <p:txBody>
          <a:bodyPr wrap="square">
            <a:spAutoFit/>
          </a:bodyPr>
          <a:lstStyle/>
          <a:p>
            <a:r>
              <a:rPr lang="en-GB" sz="1400" b="1" dirty="0" smtClean="0">
                <a:latin typeface="Comic Sans MS" panose="030F0702030302020204" pitchFamily="66" charset="0"/>
              </a:rPr>
              <a:t>Day 1</a:t>
            </a:r>
            <a:endParaRPr lang="en-GB" sz="1400" b="1" dirty="0">
              <a:latin typeface="Comic Sans MS" panose="030F0702030302020204" pitchFamily="66" charset="0"/>
            </a:endParaRPr>
          </a:p>
        </p:txBody>
      </p:sp>
      <p:sp>
        <p:nvSpPr>
          <p:cNvPr id="35" name="Rectangle 34"/>
          <p:cNvSpPr/>
          <p:nvPr/>
        </p:nvSpPr>
        <p:spPr>
          <a:xfrm>
            <a:off x="2722006" y="3274293"/>
            <a:ext cx="721360" cy="307777"/>
          </a:xfrm>
          <a:prstGeom prst="rect">
            <a:avLst/>
          </a:prstGeom>
        </p:spPr>
        <p:txBody>
          <a:bodyPr wrap="square">
            <a:spAutoFit/>
          </a:bodyPr>
          <a:lstStyle/>
          <a:p>
            <a:r>
              <a:rPr lang="en-GB" sz="1400" b="1" dirty="0" smtClean="0">
                <a:latin typeface="Comic Sans MS" panose="030F0702030302020204" pitchFamily="66" charset="0"/>
              </a:rPr>
              <a:t>Day 2</a:t>
            </a:r>
            <a:endParaRPr lang="en-GB" sz="1400" b="1" dirty="0">
              <a:latin typeface="Comic Sans MS" panose="030F0702030302020204" pitchFamily="66" charset="0"/>
            </a:endParaRPr>
          </a:p>
        </p:txBody>
      </p:sp>
      <p:sp>
        <p:nvSpPr>
          <p:cNvPr id="36" name="Rectangle 35"/>
          <p:cNvSpPr/>
          <p:nvPr/>
        </p:nvSpPr>
        <p:spPr>
          <a:xfrm>
            <a:off x="2722006" y="3986428"/>
            <a:ext cx="721360" cy="307777"/>
          </a:xfrm>
          <a:prstGeom prst="rect">
            <a:avLst/>
          </a:prstGeom>
        </p:spPr>
        <p:txBody>
          <a:bodyPr wrap="square">
            <a:spAutoFit/>
          </a:bodyPr>
          <a:lstStyle/>
          <a:p>
            <a:r>
              <a:rPr lang="en-GB" sz="1400" b="1" dirty="0" smtClean="0">
                <a:latin typeface="Comic Sans MS" panose="030F0702030302020204" pitchFamily="66" charset="0"/>
              </a:rPr>
              <a:t>Day 3</a:t>
            </a:r>
            <a:endParaRPr lang="en-GB" sz="1400" b="1" dirty="0">
              <a:latin typeface="Comic Sans MS" panose="030F0702030302020204" pitchFamily="66" charset="0"/>
            </a:endParaRPr>
          </a:p>
        </p:txBody>
      </p:sp>
      <p:sp>
        <p:nvSpPr>
          <p:cNvPr id="37" name="Rectangle 36"/>
          <p:cNvSpPr/>
          <p:nvPr/>
        </p:nvSpPr>
        <p:spPr>
          <a:xfrm>
            <a:off x="2739332" y="4696527"/>
            <a:ext cx="721360" cy="307777"/>
          </a:xfrm>
          <a:prstGeom prst="rect">
            <a:avLst/>
          </a:prstGeom>
        </p:spPr>
        <p:txBody>
          <a:bodyPr wrap="square">
            <a:spAutoFit/>
          </a:bodyPr>
          <a:lstStyle/>
          <a:p>
            <a:r>
              <a:rPr lang="en-GB" sz="1400" b="1" dirty="0" smtClean="0">
                <a:latin typeface="Comic Sans MS" panose="030F0702030302020204" pitchFamily="66" charset="0"/>
              </a:rPr>
              <a:t>Day 4</a:t>
            </a:r>
            <a:endParaRPr lang="en-GB" sz="1400" b="1" dirty="0">
              <a:latin typeface="Comic Sans MS" panose="030F0702030302020204" pitchFamily="66" charset="0"/>
            </a:endParaRPr>
          </a:p>
        </p:txBody>
      </p:sp>
      <p:grpSp>
        <p:nvGrpSpPr>
          <p:cNvPr id="38" name="Group 37"/>
          <p:cNvGrpSpPr/>
          <p:nvPr/>
        </p:nvGrpSpPr>
        <p:grpSpPr>
          <a:xfrm>
            <a:off x="5343473" y="3216155"/>
            <a:ext cx="324408" cy="554753"/>
            <a:chOff x="0" y="0"/>
            <a:chExt cx="382622" cy="750246"/>
          </a:xfrm>
        </p:grpSpPr>
        <p:sp>
          <p:nvSpPr>
            <p:cNvPr id="39" name="Oval 3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0" name="Straight Connector 3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5" name="Group 44"/>
          <p:cNvGrpSpPr/>
          <p:nvPr/>
        </p:nvGrpSpPr>
        <p:grpSpPr>
          <a:xfrm>
            <a:off x="5960088" y="3211073"/>
            <a:ext cx="324408" cy="554753"/>
            <a:chOff x="0" y="0"/>
            <a:chExt cx="382622" cy="750246"/>
          </a:xfrm>
        </p:grpSpPr>
        <p:sp>
          <p:nvSpPr>
            <p:cNvPr id="46" name="Oval 4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7" name="Straight Connector 4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8" name="Straight Connector 4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2" name="Group 51"/>
          <p:cNvGrpSpPr/>
          <p:nvPr/>
        </p:nvGrpSpPr>
        <p:grpSpPr>
          <a:xfrm>
            <a:off x="5316175" y="3937858"/>
            <a:ext cx="324408" cy="554753"/>
            <a:chOff x="0" y="0"/>
            <a:chExt cx="382622" cy="750246"/>
          </a:xfrm>
        </p:grpSpPr>
        <p:sp>
          <p:nvSpPr>
            <p:cNvPr id="53" name="Oval 5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4" name="Straight Connector 5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5" name="Straight Connector 5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 name="Straight Connector 5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9" name="Group 58"/>
          <p:cNvGrpSpPr/>
          <p:nvPr/>
        </p:nvGrpSpPr>
        <p:grpSpPr>
          <a:xfrm>
            <a:off x="6017311" y="3927682"/>
            <a:ext cx="324408" cy="554753"/>
            <a:chOff x="0" y="0"/>
            <a:chExt cx="382622" cy="750246"/>
          </a:xfrm>
        </p:grpSpPr>
        <p:sp>
          <p:nvSpPr>
            <p:cNvPr id="60" name="Oval 5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1" name="Straight Connector 6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 name="Straight Connector 6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 name="Straight Connector 6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 name="Straight Connector 6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6" name="Group 65"/>
          <p:cNvGrpSpPr/>
          <p:nvPr/>
        </p:nvGrpSpPr>
        <p:grpSpPr>
          <a:xfrm>
            <a:off x="4713772" y="3947461"/>
            <a:ext cx="324408" cy="554753"/>
            <a:chOff x="0" y="0"/>
            <a:chExt cx="382622" cy="750246"/>
          </a:xfrm>
        </p:grpSpPr>
        <p:sp>
          <p:nvSpPr>
            <p:cNvPr id="67" name="Oval 6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8" name="Straight Connector 6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9" name="Straight Connector 6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0" name="Straight Connector 6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1" name="Straight Connector 7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73" name="Group 72"/>
          <p:cNvGrpSpPr/>
          <p:nvPr/>
        </p:nvGrpSpPr>
        <p:grpSpPr>
          <a:xfrm>
            <a:off x="6643993" y="3922727"/>
            <a:ext cx="324408" cy="554753"/>
            <a:chOff x="0" y="0"/>
            <a:chExt cx="382622" cy="750246"/>
          </a:xfrm>
        </p:grpSpPr>
        <p:sp>
          <p:nvSpPr>
            <p:cNvPr id="74" name="Oval 7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5" name="Straight Connector 7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6" name="Straight Connector 7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7" name="Straight Connector 7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8" name="Straight Connector 7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0" name="Group 79"/>
          <p:cNvGrpSpPr/>
          <p:nvPr/>
        </p:nvGrpSpPr>
        <p:grpSpPr>
          <a:xfrm>
            <a:off x="5463959" y="4716543"/>
            <a:ext cx="324408" cy="554753"/>
            <a:chOff x="0" y="0"/>
            <a:chExt cx="382622" cy="750246"/>
          </a:xfrm>
        </p:grpSpPr>
        <p:sp>
          <p:nvSpPr>
            <p:cNvPr id="81" name="Oval 8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2" name="Straight Connector 8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4" name="Straight Connector 8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86" name="Straight Connector 8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7" name="Group 86"/>
          <p:cNvGrpSpPr/>
          <p:nvPr/>
        </p:nvGrpSpPr>
        <p:grpSpPr>
          <a:xfrm>
            <a:off x="5936553" y="4712946"/>
            <a:ext cx="324408" cy="554753"/>
            <a:chOff x="0" y="0"/>
            <a:chExt cx="382622" cy="750246"/>
          </a:xfrm>
        </p:grpSpPr>
        <p:sp>
          <p:nvSpPr>
            <p:cNvPr id="88" name="Oval 8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9" name="Straight Connector 8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0" name="Straight Connector 8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 name="Straight Connector 9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3" name="Straight Connector 9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4" name="Group 93"/>
          <p:cNvGrpSpPr/>
          <p:nvPr/>
        </p:nvGrpSpPr>
        <p:grpSpPr>
          <a:xfrm>
            <a:off x="6472180" y="4709349"/>
            <a:ext cx="324408" cy="554753"/>
            <a:chOff x="0" y="0"/>
            <a:chExt cx="382622" cy="750246"/>
          </a:xfrm>
        </p:grpSpPr>
        <p:sp>
          <p:nvSpPr>
            <p:cNvPr id="95" name="Oval 9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6" name="Straight Connector 9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7" name="Straight Connector 9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8" name="Straight Connector 9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 name="Straight Connector 9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0" name="Straight Connector 9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1" name="Group 100"/>
          <p:cNvGrpSpPr/>
          <p:nvPr/>
        </p:nvGrpSpPr>
        <p:grpSpPr>
          <a:xfrm>
            <a:off x="7018918" y="4731378"/>
            <a:ext cx="324408" cy="554753"/>
            <a:chOff x="0" y="0"/>
            <a:chExt cx="382622" cy="750246"/>
          </a:xfrm>
        </p:grpSpPr>
        <p:sp>
          <p:nvSpPr>
            <p:cNvPr id="102" name="Oval 10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3" name="Straight Connector 10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4" name="Straight Connector 10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 name="Straight Connector 10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 name="Straight Connector 10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7" name="Straight Connector 10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8" name="Group 107"/>
          <p:cNvGrpSpPr/>
          <p:nvPr/>
        </p:nvGrpSpPr>
        <p:grpSpPr>
          <a:xfrm>
            <a:off x="4934633" y="4737845"/>
            <a:ext cx="324408" cy="554753"/>
            <a:chOff x="0" y="0"/>
            <a:chExt cx="382622" cy="750246"/>
          </a:xfrm>
        </p:grpSpPr>
        <p:sp>
          <p:nvSpPr>
            <p:cNvPr id="109" name="Oval 10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0" name="Straight Connector 10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1" name="Straight Connector 11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2" name="Straight Connector 11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3" name="Straight Connector 11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4" name="Straight Connector 11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5" name="Group 114"/>
          <p:cNvGrpSpPr/>
          <p:nvPr/>
        </p:nvGrpSpPr>
        <p:grpSpPr>
          <a:xfrm>
            <a:off x="4437388" y="4716543"/>
            <a:ext cx="324408" cy="554753"/>
            <a:chOff x="0" y="0"/>
            <a:chExt cx="382622" cy="750246"/>
          </a:xfrm>
        </p:grpSpPr>
        <p:sp>
          <p:nvSpPr>
            <p:cNvPr id="116" name="Oval 11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7" name="Straight Connector 11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8" name="Straight Connector 11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9" name="Straight Connector 11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 name="Straight Connector 11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1" name="Straight Connector 12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2" name="Group 121"/>
          <p:cNvGrpSpPr/>
          <p:nvPr/>
        </p:nvGrpSpPr>
        <p:grpSpPr>
          <a:xfrm>
            <a:off x="3910063" y="4706698"/>
            <a:ext cx="324408" cy="554753"/>
            <a:chOff x="0" y="0"/>
            <a:chExt cx="382622" cy="750246"/>
          </a:xfrm>
        </p:grpSpPr>
        <p:sp>
          <p:nvSpPr>
            <p:cNvPr id="123" name="Oval 12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4" name="Straight Connector 12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5" name="Straight Connector 12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6" name="Straight Connector 12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7" name="Straight Connector 12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8" name="Straight Connector 12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9" name="Group 128"/>
          <p:cNvGrpSpPr/>
          <p:nvPr/>
        </p:nvGrpSpPr>
        <p:grpSpPr>
          <a:xfrm>
            <a:off x="7527379" y="4703101"/>
            <a:ext cx="324408" cy="554753"/>
            <a:chOff x="0" y="0"/>
            <a:chExt cx="382622" cy="750246"/>
          </a:xfrm>
        </p:grpSpPr>
        <p:sp>
          <p:nvSpPr>
            <p:cNvPr id="130" name="Oval 12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31" name="Straight Connector 13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32" name="Straight Connector 13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33" name="Straight Connector 13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34" name="Straight Connector 13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35" name="Straight Connector 13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41543859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36700" y="825500"/>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p:cNvGrpSpPr/>
          <p:nvPr/>
        </p:nvGrpSpPr>
        <p:grpSpPr>
          <a:xfrm>
            <a:off x="5959196" y="1236755"/>
            <a:ext cx="324408" cy="554753"/>
            <a:chOff x="0" y="0"/>
            <a:chExt cx="382622" cy="750246"/>
          </a:xfrm>
        </p:grpSpPr>
        <p:sp>
          <p:nvSpPr>
            <p:cNvPr id="14" name="Oval 1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5" name="Straight Connector 1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0" name="Group 19"/>
          <p:cNvGrpSpPr/>
          <p:nvPr/>
        </p:nvGrpSpPr>
        <p:grpSpPr>
          <a:xfrm>
            <a:off x="5096934" y="2289419"/>
            <a:ext cx="324408" cy="554753"/>
            <a:chOff x="0" y="0"/>
            <a:chExt cx="382622" cy="750246"/>
          </a:xfrm>
        </p:grpSpPr>
        <p:sp>
          <p:nvSpPr>
            <p:cNvPr id="21" name="Oval 2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2" name="Straight Connector 2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5" name="Straight Connector 2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6" name="Straight Connector 2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7" name="Group 26"/>
          <p:cNvGrpSpPr/>
          <p:nvPr/>
        </p:nvGrpSpPr>
        <p:grpSpPr>
          <a:xfrm>
            <a:off x="7148271" y="2282602"/>
            <a:ext cx="324408" cy="554753"/>
            <a:chOff x="0" y="0"/>
            <a:chExt cx="382622" cy="750246"/>
          </a:xfrm>
        </p:grpSpPr>
        <p:sp>
          <p:nvSpPr>
            <p:cNvPr id="28" name="Oval 2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9" name="Straight Connector 2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0" name="Straight Connector 2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2" name="Straight Connector 3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3" name="Straight Connector 3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34" name="Group 33"/>
          <p:cNvGrpSpPr/>
          <p:nvPr/>
        </p:nvGrpSpPr>
        <p:grpSpPr>
          <a:xfrm>
            <a:off x="3035854" y="2379441"/>
            <a:ext cx="324408" cy="554753"/>
            <a:chOff x="0" y="0"/>
            <a:chExt cx="382622" cy="750246"/>
          </a:xfrm>
        </p:grpSpPr>
        <p:sp>
          <p:nvSpPr>
            <p:cNvPr id="35" name="Oval 3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36" name="Straight Connector 3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1" name="Group 40"/>
          <p:cNvGrpSpPr/>
          <p:nvPr/>
        </p:nvGrpSpPr>
        <p:grpSpPr>
          <a:xfrm>
            <a:off x="9299523" y="2313353"/>
            <a:ext cx="324408" cy="554753"/>
            <a:chOff x="0" y="0"/>
            <a:chExt cx="382622" cy="750246"/>
          </a:xfrm>
        </p:grpSpPr>
        <p:sp>
          <p:nvSpPr>
            <p:cNvPr id="42" name="Oval 4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3" name="Straight Connector 4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5" name="Straight Connector 4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 name="Straight Connector 4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 name="Group 1"/>
          <p:cNvGrpSpPr/>
          <p:nvPr/>
        </p:nvGrpSpPr>
        <p:grpSpPr>
          <a:xfrm>
            <a:off x="1867987" y="3316751"/>
            <a:ext cx="1468183" cy="378433"/>
            <a:chOff x="2961245" y="3320497"/>
            <a:chExt cx="1468183" cy="378433"/>
          </a:xfrm>
        </p:grpSpPr>
        <p:grpSp>
          <p:nvGrpSpPr>
            <p:cNvPr id="48" name="Group 47"/>
            <p:cNvGrpSpPr/>
            <p:nvPr/>
          </p:nvGrpSpPr>
          <p:grpSpPr>
            <a:xfrm>
              <a:off x="2961245" y="3335193"/>
              <a:ext cx="218835" cy="363737"/>
              <a:chOff x="0" y="0"/>
              <a:chExt cx="382622" cy="750246"/>
            </a:xfrm>
          </p:grpSpPr>
          <p:sp>
            <p:nvSpPr>
              <p:cNvPr id="49" name="Oval 4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0" name="Straight Connector 4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 name="Straight Connector 5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 name="Group 54"/>
            <p:cNvGrpSpPr/>
            <p:nvPr/>
          </p:nvGrpSpPr>
          <p:grpSpPr>
            <a:xfrm>
              <a:off x="3387488" y="3320497"/>
              <a:ext cx="218835" cy="363737"/>
              <a:chOff x="0" y="0"/>
              <a:chExt cx="382622" cy="750246"/>
            </a:xfrm>
          </p:grpSpPr>
          <p:sp>
            <p:nvSpPr>
              <p:cNvPr id="56" name="Oval 5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7" name="Straight Connector 5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 name="Straight Connector 5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 name="Straight Connector 5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 name="Straight Connector 6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2" name="Group 61"/>
            <p:cNvGrpSpPr/>
            <p:nvPr/>
          </p:nvGrpSpPr>
          <p:grpSpPr>
            <a:xfrm>
              <a:off x="4210593" y="3323037"/>
              <a:ext cx="218835" cy="363737"/>
              <a:chOff x="0" y="0"/>
              <a:chExt cx="382622" cy="750246"/>
            </a:xfrm>
          </p:grpSpPr>
          <p:sp>
            <p:nvSpPr>
              <p:cNvPr id="63" name="Oval 6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4" name="Straight Connector 6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5" name="Straight Connector 6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 name="Straight Connector 6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7" name="Straight Connector 6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8" name="Straight Connector 6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9" name="Group 68"/>
            <p:cNvGrpSpPr/>
            <p:nvPr/>
          </p:nvGrpSpPr>
          <p:grpSpPr>
            <a:xfrm>
              <a:off x="3809558" y="3335193"/>
              <a:ext cx="218835" cy="363737"/>
              <a:chOff x="0" y="0"/>
              <a:chExt cx="382622" cy="750246"/>
            </a:xfrm>
          </p:grpSpPr>
          <p:sp>
            <p:nvSpPr>
              <p:cNvPr id="70" name="Oval 6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71" name="Straight Connector 7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72" name="Straight Connector 7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3" name="Straight Connector 7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4" name="Straight Connector 7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75" name="Straight Connector 7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83" name="Group 82"/>
          <p:cNvGrpSpPr/>
          <p:nvPr/>
        </p:nvGrpSpPr>
        <p:grpSpPr>
          <a:xfrm>
            <a:off x="4388094" y="3346824"/>
            <a:ext cx="1468183" cy="378433"/>
            <a:chOff x="2961245" y="3320497"/>
            <a:chExt cx="1468183" cy="378433"/>
          </a:xfrm>
        </p:grpSpPr>
        <p:grpSp>
          <p:nvGrpSpPr>
            <p:cNvPr id="84" name="Group 83"/>
            <p:cNvGrpSpPr/>
            <p:nvPr/>
          </p:nvGrpSpPr>
          <p:grpSpPr>
            <a:xfrm>
              <a:off x="2961245" y="3335193"/>
              <a:ext cx="218835" cy="363737"/>
              <a:chOff x="0" y="0"/>
              <a:chExt cx="382622" cy="750246"/>
            </a:xfrm>
          </p:grpSpPr>
          <p:sp>
            <p:nvSpPr>
              <p:cNvPr id="106" name="Oval 10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7" name="Straight Connector 10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8" name="Straight Connector 10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 name="Straight Connector 10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0" name="Straight Connector 10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1" name="Straight Connector 11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5" name="Group 84"/>
            <p:cNvGrpSpPr/>
            <p:nvPr/>
          </p:nvGrpSpPr>
          <p:grpSpPr>
            <a:xfrm>
              <a:off x="3387488" y="3320497"/>
              <a:ext cx="218835" cy="363737"/>
              <a:chOff x="0" y="0"/>
              <a:chExt cx="382622" cy="750246"/>
            </a:xfrm>
          </p:grpSpPr>
          <p:sp>
            <p:nvSpPr>
              <p:cNvPr id="100" name="Oval 9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1" name="Straight Connector 10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2" name="Straight Connector 10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 name="Straight Connector 10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4" name="Straight Connector 10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 name="Straight Connector 10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6" name="Group 85"/>
            <p:cNvGrpSpPr/>
            <p:nvPr/>
          </p:nvGrpSpPr>
          <p:grpSpPr>
            <a:xfrm>
              <a:off x="4210593" y="3323037"/>
              <a:ext cx="218835" cy="363737"/>
              <a:chOff x="0" y="0"/>
              <a:chExt cx="382622" cy="750246"/>
            </a:xfrm>
          </p:grpSpPr>
          <p:sp>
            <p:nvSpPr>
              <p:cNvPr id="94" name="Oval 9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5" name="Straight Connector 9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6" name="Straight Connector 9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 name="Straight Connector 9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8" name="Straight Connector 9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 name="Straight Connector 9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87" name="Group 86"/>
            <p:cNvGrpSpPr/>
            <p:nvPr/>
          </p:nvGrpSpPr>
          <p:grpSpPr>
            <a:xfrm>
              <a:off x="3809558" y="3335193"/>
              <a:ext cx="218835" cy="363737"/>
              <a:chOff x="0" y="0"/>
              <a:chExt cx="382622" cy="750246"/>
            </a:xfrm>
          </p:grpSpPr>
          <p:sp>
            <p:nvSpPr>
              <p:cNvPr id="88" name="Oval 8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89" name="Straight Connector 8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0" name="Straight Connector 8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2" name="Straight Connector 9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3" name="Straight Connector 9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99" name="Group 198"/>
          <p:cNvGrpSpPr/>
          <p:nvPr/>
        </p:nvGrpSpPr>
        <p:grpSpPr>
          <a:xfrm>
            <a:off x="2240074" y="3877553"/>
            <a:ext cx="468433" cy="141997"/>
            <a:chOff x="2961245" y="3320497"/>
            <a:chExt cx="1468183" cy="378433"/>
          </a:xfrm>
        </p:grpSpPr>
        <p:grpSp>
          <p:nvGrpSpPr>
            <p:cNvPr id="200" name="Group 199"/>
            <p:cNvGrpSpPr/>
            <p:nvPr/>
          </p:nvGrpSpPr>
          <p:grpSpPr>
            <a:xfrm>
              <a:off x="2961245" y="3335193"/>
              <a:ext cx="218835" cy="363737"/>
              <a:chOff x="0" y="0"/>
              <a:chExt cx="382622" cy="750246"/>
            </a:xfrm>
          </p:grpSpPr>
          <p:sp>
            <p:nvSpPr>
              <p:cNvPr id="222" name="Oval 22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23" name="Straight Connector 22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24" name="Straight Connector 22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5" name="Straight Connector 22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6" name="Straight Connector 22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7" name="Straight Connector 22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01" name="Group 200"/>
            <p:cNvGrpSpPr/>
            <p:nvPr/>
          </p:nvGrpSpPr>
          <p:grpSpPr>
            <a:xfrm>
              <a:off x="3387488" y="3320497"/>
              <a:ext cx="218835" cy="363737"/>
              <a:chOff x="0" y="0"/>
              <a:chExt cx="382622" cy="750246"/>
            </a:xfrm>
          </p:grpSpPr>
          <p:sp>
            <p:nvSpPr>
              <p:cNvPr id="216" name="Oval 21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17" name="Straight Connector 21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18" name="Straight Connector 21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9" name="Straight Connector 21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0" name="Straight Connector 21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21" name="Straight Connector 22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02" name="Group 201"/>
            <p:cNvGrpSpPr/>
            <p:nvPr/>
          </p:nvGrpSpPr>
          <p:grpSpPr>
            <a:xfrm>
              <a:off x="4210593" y="3323037"/>
              <a:ext cx="218835" cy="363737"/>
              <a:chOff x="0" y="0"/>
              <a:chExt cx="382622" cy="750246"/>
            </a:xfrm>
          </p:grpSpPr>
          <p:sp>
            <p:nvSpPr>
              <p:cNvPr id="210" name="Oval 20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11" name="Straight Connector 21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12" name="Straight Connector 21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3" name="Straight Connector 21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4" name="Straight Connector 21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15" name="Straight Connector 21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203" name="Group 202"/>
            <p:cNvGrpSpPr/>
            <p:nvPr/>
          </p:nvGrpSpPr>
          <p:grpSpPr>
            <a:xfrm>
              <a:off x="3809558" y="3335193"/>
              <a:ext cx="218835" cy="363737"/>
              <a:chOff x="0" y="0"/>
              <a:chExt cx="382622" cy="750246"/>
            </a:xfrm>
          </p:grpSpPr>
          <p:sp>
            <p:nvSpPr>
              <p:cNvPr id="204" name="Oval 20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205" name="Straight Connector 20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206" name="Straight Connector 20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7" name="Straight Connector 20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8" name="Straight Connector 20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209" name="Straight Connector 20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460" name="Group 459"/>
          <p:cNvGrpSpPr/>
          <p:nvPr/>
        </p:nvGrpSpPr>
        <p:grpSpPr>
          <a:xfrm>
            <a:off x="1658501" y="4168395"/>
            <a:ext cx="468433" cy="141997"/>
            <a:chOff x="2961245" y="3320497"/>
            <a:chExt cx="1468183" cy="378433"/>
          </a:xfrm>
        </p:grpSpPr>
        <p:grpSp>
          <p:nvGrpSpPr>
            <p:cNvPr id="461" name="Group 460"/>
            <p:cNvGrpSpPr/>
            <p:nvPr/>
          </p:nvGrpSpPr>
          <p:grpSpPr>
            <a:xfrm>
              <a:off x="2961245" y="3335193"/>
              <a:ext cx="218835" cy="363737"/>
              <a:chOff x="0" y="0"/>
              <a:chExt cx="382622" cy="750246"/>
            </a:xfrm>
          </p:grpSpPr>
          <p:sp>
            <p:nvSpPr>
              <p:cNvPr id="483" name="Oval 48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84" name="Straight Connector 48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85" name="Straight Connector 48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86" name="Straight Connector 48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87" name="Straight Connector 48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88" name="Straight Connector 48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62" name="Group 461"/>
            <p:cNvGrpSpPr/>
            <p:nvPr/>
          </p:nvGrpSpPr>
          <p:grpSpPr>
            <a:xfrm>
              <a:off x="3387488" y="3320497"/>
              <a:ext cx="218835" cy="363737"/>
              <a:chOff x="0" y="0"/>
              <a:chExt cx="382622" cy="750246"/>
            </a:xfrm>
          </p:grpSpPr>
          <p:sp>
            <p:nvSpPr>
              <p:cNvPr id="477" name="Oval 47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78" name="Straight Connector 47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79" name="Straight Connector 47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80" name="Straight Connector 47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81" name="Straight Connector 48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82" name="Straight Connector 48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63" name="Group 462"/>
            <p:cNvGrpSpPr/>
            <p:nvPr/>
          </p:nvGrpSpPr>
          <p:grpSpPr>
            <a:xfrm>
              <a:off x="4210593" y="3323037"/>
              <a:ext cx="218835" cy="363737"/>
              <a:chOff x="0" y="0"/>
              <a:chExt cx="382622" cy="750246"/>
            </a:xfrm>
          </p:grpSpPr>
          <p:sp>
            <p:nvSpPr>
              <p:cNvPr id="471" name="Oval 47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72" name="Straight Connector 47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73" name="Straight Connector 47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4" name="Straight Connector 47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5" name="Straight Connector 47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6" name="Straight Connector 47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64" name="Group 463"/>
            <p:cNvGrpSpPr/>
            <p:nvPr/>
          </p:nvGrpSpPr>
          <p:grpSpPr>
            <a:xfrm>
              <a:off x="3809558" y="3335193"/>
              <a:ext cx="218835" cy="363737"/>
              <a:chOff x="0" y="0"/>
              <a:chExt cx="382622" cy="750246"/>
            </a:xfrm>
          </p:grpSpPr>
          <p:sp>
            <p:nvSpPr>
              <p:cNvPr id="465" name="Oval 46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66" name="Straight Connector 46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67" name="Straight Connector 46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8" name="Straight Connector 46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69" name="Straight Connector 46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70" name="Straight Connector 46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489" name="Group 488"/>
          <p:cNvGrpSpPr/>
          <p:nvPr/>
        </p:nvGrpSpPr>
        <p:grpSpPr>
          <a:xfrm>
            <a:off x="2597149" y="4160662"/>
            <a:ext cx="468433" cy="141997"/>
            <a:chOff x="2961245" y="3320497"/>
            <a:chExt cx="1468183" cy="378433"/>
          </a:xfrm>
        </p:grpSpPr>
        <p:grpSp>
          <p:nvGrpSpPr>
            <p:cNvPr id="490" name="Group 489"/>
            <p:cNvGrpSpPr/>
            <p:nvPr/>
          </p:nvGrpSpPr>
          <p:grpSpPr>
            <a:xfrm>
              <a:off x="2961245" y="3335193"/>
              <a:ext cx="218835" cy="363737"/>
              <a:chOff x="0" y="0"/>
              <a:chExt cx="382622" cy="750246"/>
            </a:xfrm>
          </p:grpSpPr>
          <p:sp>
            <p:nvSpPr>
              <p:cNvPr id="512" name="Oval 51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13" name="Straight Connector 51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14" name="Straight Connector 51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5" name="Straight Connector 51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6" name="Straight Connector 51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7" name="Straight Connector 51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91" name="Group 490"/>
            <p:cNvGrpSpPr/>
            <p:nvPr/>
          </p:nvGrpSpPr>
          <p:grpSpPr>
            <a:xfrm>
              <a:off x="3387488" y="3320497"/>
              <a:ext cx="218835" cy="363737"/>
              <a:chOff x="0" y="0"/>
              <a:chExt cx="382622" cy="750246"/>
            </a:xfrm>
          </p:grpSpPr>
          <p:sp>
            <p:nvSpPr>
              <p:cNvPr id="506" name="Oval 50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07" name="Straight Connector 50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08" name="Straight Connector 50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9" name="Straight Connector 50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0" name="Straight Connector 50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11" name="Straight Connector 51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92" name="Group 491"/>
            <p:cNvGrpSpPr/>
            <p:nvPr/>
          </p:nvGrpSpPr>
          <p:grpSpPr>
            <a:xfrm>
              <a:off x="4210593" y="3323037"/>
              <a:ext cx="218835" cy="363737"/>
              <a:chOff x="0" y="0"/>
              <a:chExt cx="382622" cy="750246"/>
            </a:xfrm>
          </p:grpSpPr>
          <p:sp>
            <p:nvSpPr>
              <p:cNvPr id="500" name="Oval 49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01" name="Straight Connector 50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02" name="Straight Connector 50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3" name="Straight Connector 50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4" name="Straight Connector 50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05" name="Straight Connector 50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493" name="Group 492"/>
            <p:cNvGrpSpPr/>
            <p:nvPr/>
          </p:nvGrpSpPr>
          <p:grpSpPr>
            <a:xfrm>
              <a:off x="3809558" y="3335193"/>
              <a:ext cx="218835" cy="363737"/>
              <a:chOff x="0" y="0"/>
              <a:chExt cx="382622" cy="750246"/>
            </a:xfrm>
          </p:grpSpPr>
          <p:sp>
            <p:nvSpPr>
              <p:cNvPr id="494" name="Oval 49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495" name="Straight Connector 49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496" name="Straight Connector 49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7" name="Straight Connector 49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8" name="Straight Connector 49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499" name="Straight Connector 49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518" name="Group 517"/>
          <p:cNvGrpSpPr/>
          <p:nvPr/>
        </p:nvGrpSpPr>
        <p:grpSpPr>
          <a:xfrm>
            <a:off x="3069182" y="3877553"/>
            <a:ext cx="468433" cy="141997"/>
            <a:chOff x="2961245" y="3320497"/>
            <a:chExt cx="1468183" cy="378433"/>
          </a:xfrm>
        </p:grpSpPr>
        <p:grpSp>
          <p:nvGrpSpPr>
            <p:cNvPr id="519" name="Group 518"/>
            <p:cNvGrpSpPr/>
            <p:nvPr/>
          </p:nvGrpSpPr>
          <p:grpSpPr>
            <a:xfrm>
              <a:off x="2961245" y="3335193"/>
              <a:ext cx="218835" cy="363737"/>
              <a:chOff x="0" y="0"/>
              <a:chExt cx="382622" cy="750246"/>
            </a:xfrm>
          </p:grpSpPr>
          <p:sp>
            <p:nvSpPr>
              <p:cNvPr id="541" name="Oval 54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42" name="Straight Connector 54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43" name="Straight Connector 54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4" name="Straight Connector 54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5" name="Straight Connector 54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6" name="Straight Connector 54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20" name="Group 519"/>
            <p:cNvGrpSpPr/>
            <p:nvPr/>
          </p:nvGrpSpPr>
          <p:grpSpPr>
            <a:xfrm>
              <a:off x="3387488" y="3320497"/>
              <a:ext cx="218835" cy="363737"/>
              <a:chOff x="0" y="0"/>
              <a:chExt cx="382622" cy="750246"/>
            </a:xfrm>
          </p:grpSpPr>
          <p:sp>
            <p:nvSpPr>
              <p:cNvPr id="535" name="Oval 53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36" name="Straight Connector 53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37" name="Straight Connector 53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8" name="Straight Connector 53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9" name="Straight Connector 53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40" name="Straight Connector 53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21" name="Group 520"/>
            <p:cNvGrpSpPr/>
            <p:nvPr/>
          </p:nvGrpSpPr>
          <p:grpSpPr>
            <a:xfrm>
              <a:off x="4210593" y="3323037"/>
              <a:ext cx="218835" cy="363737"/>
              <a:chOff x="0" y="0"/>
              <a:chExt cx="382622" cy="750246"/>
            </a:xfrm>
          </p:grpSpPr>
          <p:sp>
            <p:nvSpPr>
              <p:cNvPr id="529" name="Oval 52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30" name="Straight Connector 52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31" name="Straight Connector 53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2" name="Straight Connector 53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3" name="Straight Connector 53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34" name="Straight Connector 53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22" name="Group 521"/>
            <p:cNvGrpSpPr/>
            <p:nvPr/>
          </p:nvGrpSpPr>
          <p:grpSpPr>
            <a:xfrm>
              <a:off x="3809558" y="3335193"/>
              <a:ext cx="218835" cy="363737"/>
              <a:chOff x="0" y="0"/>
              <a:chExt cx="382622" cy="750246"/>
            </a:xfrm>
          </p:grpSpPr>
          <p:sp>
            <p:nvSpPr>
              <p:cNvPr id="523" name="Oval 52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24" name="Straight Connector 52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25" name="Straight Connector 52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6" name="Straight Connector 52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7" name="Straight Connector 52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28" name="Straight Connector 52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547" name="Group 546"/>
          <p:cNvGrpSpPr/>
          <p:nvPr/>
        </p:nvGrpSpPr>
        <p:grpSpPr>
          <a:xfrm>
            <a:off x="4084019" y="3853951"/>
            <a:ext cx="468433" cy="141997"/>
            <a:chOff x="2961245" y="3320497"/>
            <a:chExt cx="1468183" cy="378433"/>
          </a:xfrm>
        </p:grpSpPr>
        <p:grpSp>
          <p:nvGrpSpPr>
            <p:cNvPr id="548" name="Group 547"/>
            <p:cNvGrpSpPr/>
            <p:nvPr/>
          </p:nvGrpSpPr>
          <p:grpSpPr>
            <a:xfrm>
              <a:off x="2961245" y="3335193"/>
              <a:ext cx="218835" cy="363737"/>
              <a:chOff x="0" y="0"/>
              <a:chExt cx="382622" cy="750246"/>
            </a:xfrm>
          </p:grpSpPr>
          <p:sp>
            <p:nvSpPr>
              <p:cNvPr id="570" name="Oval 56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71" name="Straight Connector 57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72" name="Straight Connector 57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3" name="Straight Connector 57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4" name="Straight Connector 57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75" name="Straight Connector 57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49" name="Group 548"/>
            <p:cNvGrpSpPr/>
            <p:nvPr/>
          </p:nvGrpSpPr>
          <p:grpSpPr>
            <a:xfrm>
              <a:off x="3387488" y="3320497"/>
              <a:ext cx="218835" cy="363737"/>
              <a:chOff x="0" y="0"/>
              <a:chExt cx="382622" cy="750246"/>
            </a:xfrm>
          </p:grpSpPr>
          <p:sp>
            <p:nvSpPr>
              <p:cNvPr id="564" name="Oval 56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65" name="Straight Connector 56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66" name="Straight Connector 56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7" name="Straight Connector 56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8" name="Straight Connector 56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9" name="Straight Connector 56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0" name="Group 549"/>
            <p:cNvGrpSpPr/>
            <p:nvPr/>
          </p:nvGrpSpPr>
          <p:grpSpPr>
            <a:xfrm>
              <a:off x="4210593" y="3323037"/>
              <a:ext cx="218835" cy="363737"/>
              <a:chOff x="0" y="0"/>
              <a:chExt cx="382622" cy="750246"/>
            </a:xfrm>
          </p:grpSpPr>
          <p:sp>
            <p:nvSpPr>
              <p:cNvPr id="558" name="Oval 55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59" name="Straight Connector 55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60" name="Straight Connector 55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1" name="Straight Connector 56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2" name="Straight Connector 56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63" name="Straight Connector 56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51" name="Group 550"/>
            <p:cNvGrpSpPr/>
            <p:nvPr/>
          </p:nvGrpSpPr>
          <p:grpSpPr>
            <a:xfrm>
              <a:off x="3809558" y="3335193"/>
              <a:ext cx="218835" cy="363737"/>
              <a:chOff x="0" y="0"/>
              <a:chExt cx="382622" cy="750246"/>
            </a:xfrm>
          </p:grpSpPr>
          <p:sp>
            <p:nvSpPr>
              <p:cNvPr id="552" name="Oval 55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53" name="Straight Connector 55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54" name="Straight Connector 55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55" name="Straight Connector 55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56" name="Straight Connector 55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57" name="Straight Connector 55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576" name="Group 575"/>
          <p:cNvGrpSpPr/>
          <p:nvPr/>
        </p:nvGrpSpPr>
        <p:grpSpPr>
          <a:xfrm>
            <a:off x="4535070" y="4151915"/>
            <a:ext cx="468433" cy="141997"/>
            <a:chOff x="2961245" y="3320497"/>
            <a:chExt cx="1468183" cy="378433"/>
          </a:xfrm>
        </p:grpSpPr>
        <p:grpSp>
          <p:nvGrpSpPr>
            <p:cNvPr id="577" name="Group 576"/>
            <p:cNvGrpSpPr/>
            <p:nvPr/>
          </p:nvGrpSpPr>
          <p:grpSpPr>
            <a:xfrm>
              <a:off x="2961245" y="3335193"/>
              <a:ext cx="218835" cy="363737"/>
              <a:chOff x="0" y="0"/>
              <a:chExt cx="382622" cy="750246"/>
            </a:xfrm>
          </p:grpSpPr>
          <p:sp>
            <p:nvSpPr>
              <p:cNvPr id="599" name="Oval 59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00" name="Straight Connector 59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01" name="Straight Connector 60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2" name="Straight Connector 60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3" name="Straight Connector 60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04" name="Straight Connector 60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78" name="Group 577"/>
            <p:cNvGrpSpPr/>
            <p:nvPr/>
          </p:nvGrpSpPr>
          <p:grpSpPr>
            <a:xfrm>
              <a:off x="3387488" y="3320497"/>
              <a:ext cx="218835" cy="363737"/>
              <a:chOff x="0" y="0"/>
              <a:chExt cx="382622" cy="750246"/>
            </a:xfrm>
          </p:grpSpPr>
          <p:sp>
            <p:nvSpPr>
              <p:cNvPr id="593" name="Oval 59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94" name="Straight Connector 59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95" name="Straight Connector 59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6" name="Straight Connector 59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7" name="Straight Connector 59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8" name="Straight Connector 59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79" name="Group 578"/>
            <p:cNvGrpSpPr/>
            <p:nvPr/>
          </p:nvGrpSpPr>
          <p:grpSpPr>
            <a:xfrm>
              <a:off x="4210593" y="3323037"/>
              <a:ext cx="218835" cy="363737"/>
              <a:chOff x="0" y="0"/>
              <a:chExt cx="382622" cy="750246"/>
            </a:xfrm>
          </p:grpSpPr>
          <p:sp>
            <p:nvSpPr>
              <p:cNvPr id="587" name="Oval 58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88" name="Straight Connector 58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89" name="Straight Connector 58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0" name="Straight Connector 58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1" name="Straight Connector 59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92" name="Straight Connector 59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580" name="Group 579"/>
            <p:cNvGrpSpPr/>
            <p:nvPr/>
          </p:nvGrpSpPr>
          <p:grpSpPr>
            <a:xfrm>
              <a:off x="3809558" y="3335193"/>
              <a:ext cx="218835" cy="363737"/>
              <a:chOff x="0" y="0"/>
              <a:chExt cx="382622" cy="750246"/>
            </a:xfrm>
          </p:grpSpPr>
          <p:sp>
            <p:nvSpPr>
              <p:cNvPr id="581" name="Oval 58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582" name="Straight Connector 58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583" name="Straight Connector 58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4" name="Straight Connector 58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5" name="Straight Connector 58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586" name="Straight Connector 58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605" name="Group 604"/>
          <p:cNvGrpSpPr/>
          <p:nvPr/>
        </p:nvGrpSpPr>
        <p:grpSpPr>
          <a:xfrm>
            <a:off x="5163818" y="3830495"/>
            <a:ext cx="468433" cy="141997"/>
            <a:chOff x="2961245" y="3320497"/>
            <a:chExt cx="1468183" cy="378433"/>
          </a:xfrm>
        </p:grpSpPr>
        <p:grpSp>
          <p:nvGrpSpPr>
            <p:cNvPr id="606" name="Group 605"/>
            <p:cNvGrpSpPr/>
            <p:nvPr/>
          </p:nvGrpSpPr>
          <p:grpSpPr>
            <a:xfrm>
              <a:off x="2961245" y="3335193"/>
              <a:ext cx="218835" cy="363737"/>
              <a:chOff x="0" y="0"/>
              <a:chExt cx="382622" cy="750246"/>
            </a:xfrm>
          </p:grpSpPr>
          <p:sp>
            <p:nvSpPr>
              <p:cNvPr id="628" name="Oval 62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29" name="Straight Connector 62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30" name="Straight Connector 62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1" name="Straight Connector 63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2" name="Straight Connector 63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33" name="Straight Connector 63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07" name="Group 606"/>
            <p:cNvGrpSpPr/>
            <p:nvPr/>
          </p:nvGrpSpPr>
          <p:grpSpPr>
            <a:xfrm>
              <a:off x="3387488" y="3320497"/>
              <a:ext cx="218835" cy="363737"/>
              <a:chOff x="0" y="0"/>
              <a:chExt cx="382622" cy="750246"/>
            </a:xfrm>
          </p:grpSpPr>
          <p:sp>
            <p:nvSpPr>
              <p:cNvPr id="622" name="Oval 62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23" name="Straight Connector 62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24" name="Straight Connector 62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25" name="Straight Connector 62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26" name="Straight Connector 62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27" name="Straight Connector 62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08" name="Group 607"/>
            <p:cNvGrpSpPr/>
            <p:nvPr/>
          </p:nvGrpSpPr>
          <p:grpSpPr>
            <a:xfrm>
              <a:off x="4210593" y="3323037"/>
              <a:ext cx="218835" cy="363737"/>
              <a:chOff x="0" y="0"/>
              <a:chExt cx="382622" cy="750246"/>
            </a:xfrm>
          </p:grpSpPr>
          <p:sp>
            <p:nvSpPr>
              <p:cNvPr id="616" name="Oval 61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17" name="Straight Connector 61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18" name="Straight Connector 61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9" name="Straight Connector 61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20" name="Straight Connector 61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21" name="Straight Connector 62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09" name="Group 608"/>
            <p:cNvGrpSpPr/>
            <p:nvPr/>
          </p:nvGrpSpPr>
          <p:grpSpPr>
            <a:xfrm>
              <a:off x="3809558" y="3335193"/>
              <a:ext cx="218835" cy="363737"/>
              <a:chOff x="0" y="0"/>
              <a:chExt cx="382622" cy="750246"/>
            </a:xfrm>
          </p:grpSpPr>
          <p:sp>
            <p:nvSpPr>
              <p:cNvPr id="610" name="Oval 60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11" name="Straight Connector 61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12" name="Straight Connector 61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3" name="Straight Connector 61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4" name="Straight Connector 61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15" name="Straight Connector 61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634" name="Group 633"/>
          <p:cNvGrpSpPr/>
          <p:nvPr/>
        </p:nvGrpSpPr>
        <p:grpSpPr>
          <a:xfrm>
            <a:off x="5678715" y="4166896"/>
            <a:ext cx="468433" cy="141997"/>
            <a:chOff x="2961245" y="3320497"/>
            <a:chExt cx="1468183" cy="378433"/>
          </a:xfrm>
        </p:grpSpPr>
        <p:grpSp>
          <p:nvGrpSpPr>
            <p:cNvPr id="635" name="Group 634"/>
            <p:cNvGrpSpPr/>
            <p:nvPr/>
          </p:nvGrpSpPr>
          <p:grpSpPr>
            <a:xfrm>
              <a:off x="2961245" y="3335193"/>
              <a:ext cx="218835" cy="363737"/>
              <a:chOff x="0" y="0"/>
              <a:chExt cx="382622" cy="750246"/>
            </a:xfrm>
          </p:grpSpPr>
          <p:sp>
            <p:nvSpPr>
              <p:cNvPr id="657" name="Oval 65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58" name="Straight Connector 65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59" name="Straight Connector 65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0" name="Straight Connector 65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1" name="Straight Connector 66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62" name="Straight Connector 66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36" name="Group 635"/>
            <p:cNvGrpSpPr/>
            <p:nvPr/>
          </p:nvGrpSpPr>
          <p:grpSpPr>
            <a:xfrm>
              <a:off x="3387488" y="3320497"/>
              <a:ext cx="218835" cy="363737"/>
              <a:chOff x="0" y="0"/>
              <a:chExt cx="382622" cy="750246"/>
            </a:xfrm>
          </p:grpSpPr>
          <p:sp>
            <p:nvSpPr>
              <p:cNvPr id="651" name="Oval 65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52" name="Straight Connector 65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53" name="Straight Connector 65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4" name="Straight Connector 65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5" name="Straight Connector 65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6" name="Straight Connector 65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37" name="Group 636"/>
            <p:cNvGrpSpPr/>
            <p:nvPr/>
          </p:nvGrpSpPr>
          <p:grpSpPr>
            <a:xfrm>
              <a:off x="4210593" y="3323037"/>
              <a:ext cx="218835" cy="363737"/>
              <a:chOff x="0" y="0"/>
              <a:chExt cx="382622" cy="750246"/>
            </a:xfrm>
          </p:grpSpPr>
          <p:sp>
            <p:nvSpPr>
              <p:cNvPr id="645" name="Oval 64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46" name="Straight Connector 64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47" name="Straight Connector 64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8" name="Straight Connector 64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9" name="Straight Connector 64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50" name="Straight Connector 64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638" name="Group 637"/>
            <p:cNvGrpSpPr/>
            <p:nvPr/>
          </p:nvGrpSpPr>
          <p:grpSpPr>
            <a:xfrm>
              <a:off x="3809558" y="3335193"/>
              <a:ext cx="218835" cy="363737"/>
              <a:chOff x="0" y="0"/>
              <a:chExt cx="382622" cy="750246"/>
            </a:xfrm>
          </p:grpSpPr>
          <p:sp>
            <p:nvSpPr>
              <p:cNvPr id="639" name="Oval 63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640" name="Straight Connector 63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641" name="Straight Connector 64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2" name="Straight Connector 64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3" name="Straight Connector 64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644" name="Straight Connector 64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954" name="Group 953"/>
          <p:cNvGrpSpPr/>
          <p:nvPr/>
        </p:nvGrpSpPr>
        <p:grpSpPr>
          <a:xfrm>
            <a:off x="6637857" y="3312697"/>
            <a:ext cx="1468183" cy="378433"/>
            <a:chOff x="2961245" y="3320497"/>
            <a:chExt cx="1468183" cy="378433"/>
          </a:xfrm>
        </p:grpSpPr>
        <p:grpSp>
          <p:nvGrpSpPr>
            <p:cNvPr id="955" name="Group 954"/>
            <p:cNvGrpSpPr/>
            <p:nvPr/>
          </p:nvGrpSpPr>
          <p:grpSpPr>
            <a:xfrm>
              <a:off x="2961245" y="3335193"/>
              <a:ext cx="218835" cy="363737"/>
              <a:chOff x="0" y="0"/>
              <a:chExt cx="382622" cy="750246"/>
            </a:xfrm>
          </p:grpSpPr>
          <p:sp>
            <p:nvSpPr>
              <p:cNvPr id="977" name="Oval 97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78" name="Straight Connector 97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79" name="Straight Connector 97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80" name="Straight Connector 97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81" name="Straight Connector 98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82" name="Straight Connector 98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56" name="Group 955"/>
            <p:cNvGrpSpPr/>
            <p:nvPr/>
          </p:nvGrpSpPr>
          <p:grpSpPr>
            <a:xfrm>
              <a:off x="3387488" y="3320497"/>
              <a:ext cx="218835" cy="363737"/>
              <a:chOff x="0" y="0"/>
              <a:chExt cx="382622" cy="750246"/>
            </a:xfrm>
          </p:grpSpPr>
          <p:sp>
            <p:nvSpPr>
              <p:cNvPr id="971" name="Oval 97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72" name="Straight Connector 97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73" name="Straight Connector 97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4" name="Straight Connector 97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5" name="Straight Connector 97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6" name="Straight Connector 97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57" name="Group 956"/>
            <p:cNvGrpSpPr/>
            <p:nvPr/>
          </p:nvGrpSpPr>
          <p:grpSpPr>
            <a:xfrm>
              <a:off x="4210593" y="3323037"/>
              <a:ext cx="218835" cy="363737"/>
              <a:chOff x="0" y="0"/>
              <a:chExt cx="382622" cy="750246"/>
            </a:xfrm>
          </p:grpSpPr>
          <p:sp>
            <p:nvSpPr>
              <p:cNvPr id="965" name="Oval 96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66" name="Straight Connector 96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67" name="Straight Connector 96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8" name="Straight Connector 96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9" name="Straight Connector 96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70" name="Straight Connector 96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58" name="Group 957"/>
            <p:cNvGrpSpPr/>
            <p:nvPr/>
          </p:nvGrpSpPr>
          <p:grpSpPr>
            <a:xfrm>
              <a:off x="3809558" y="3335193"/>
              <a:ext cx="218835" cy="363737"/>
              <a:chOff x="0" y="0"/>
              <a:chExt cx="382622" cy="750246"/>
            </a:xfrm>
          </p:grpSpPr>
          <p:sp>
            <p:nvSpPr>
              <p:cNvPr id="959" name="Oval 95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60" name="Straight Connector 95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61" name="Straight Connector 96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2" name="Straight Connector 96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3" name="Straight Connector 96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64" name="Straight Connector 96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983" name="Group 982"/>
          <p:cNvGrpSpPr/>
          <p:nvPr/>
        </p:nvGrpSpPr>
        <p:grpSpPr>
          <a:xfrm>
            <a:off x="9157964" y="3342770"/>
            <a:ext cx="1468183" cy="378433"/>
            <a:chOff x="2961245" y="3320497"/>
            <a:chExt cx="1468183" cy="378433"/>
          </a:xfrm>
        </p:grpSpPr>
        <p:grpSp>
          <p:nvGrpSpPr>
            <p:cNvPr id="984" name="Group 983"/>
            <p:cNvGrpSpPr/>
            <p:nvPr/>
          </p:nvGrpSpPr>
          <p:grpSpPr>
            <a:xfrm>
              <a:off x="2961245" y="3335193"/>
              <a:ext cx="218835" cy="363737"/>
              <a:chOff x="0" y="0"/>
              <a:chExt cx="382622" cy="750246"/>
            </a:xfrm>
          </p:grpSpPr>
          <p:sp>
            <p:nvSpPr>
              <p:cNvPr id="1006" name="Oval 100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07" name="Straight Connector 100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08" name="Straight Connector 100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09" name="Straight Connector 100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10" name="Straight Connector 100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11" name="Straight Connector 101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85" name="Group 984"/>
            <p:cNvGrpSpPr/>
            <p:nvPr/>
          </p:nvGrpSpPr>
          <p:grpSpPr>
            <a:xfrm>
              <a:off x="3387488" y="3320497"/>
              <a:ext cx="218835" cy="363737"/>
              <a:chOff x="0" y="0"/>
              <a:chExt cx="382622" cy="750246"/>
            </a:xfrm>
          </p:grpSpPr>
          <p:sp>
            <p:nvSpPr>
              <p:cNvPr id="1000" name="Oval 99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01" name="Straight Connector 100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02" name="Straight Connector 100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03" name="Straight Connector 100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04" name="Straight Connector 100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05" name="Straight Connector 100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86" name="Group 985"/>
            <p:cNvGrpSpPr/>
            <p:nvPr/>
          </p:nvGrpSpPr>
          <p:grpSpPr>
            <a:xfrm>
              <a:off x="4210593" y="3323037"/>
              <a:ext cx="218835" cy="363737"/>
              <a:chOff x="0" y="0"/>
              <a:chExt cx="382622" cy="750246"/>
            </a:xfrm>
          </p:grpSpPr>
          <p:sp>
            <p:nvSpPr>
              <p:cNvPr id="994" name="Oval 99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95" name="Straight Connector 99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96" name="Straight Connector 99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7" name="Straight Connector 99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8" name="Straight Connector 99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9" name="Straight Connector 99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987" name="Group 986"/>
            <p:cNvGrpSpPr/>
            <p:nvPr/>
          </p:nvGrpSpPr>
          <p:grpSpPr>
            <a:xfrm>
              <a:off x="3809558" y="3335193"/>
              <a:ext cx="218835" cy="363737"/>
              <a:chOff x="0" y="0"/>
              <a:chExt cx="382622" cy="750246"/>
            </a:xfrm>
          </p:grpSpPr>
          <p:sp>
            <p:nvSpPr>
              <p:cNvPr id="988" name="Oval 98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989" name="Straight Connector 98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990" name="Straight Connector 98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1" name="Straight Connector 99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2" name="Straight Connector 99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993" name="Straight Connector 99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012" name="Group 1011"/>
          <p:cNvGrpSpPr/>
          <p:nvPr/>
        </p:nvGrpSpPr>
        <p:grpSpPr>
          <a:xfrm>
            <a:off x="7009944" y="3873499"/>
            <a:ext cx="468433" cy="141997"/>
            <a:chOff x="2961245" y="3320497"/>
            <a:chExt cx="1468183" cy="378433"/>
          </a:xfrm>
        </p:grpSpPr>
        <p:grpSp>
          <p:nvGrpSpPr>
            <p:cNvPr id="1013" name="Group 1012"/>
            <p:cNvGrpSpPr/>
            <p:nvPr/>
          </p:nvGrpSpPr>
          <p:grpSpPr>
            <a:xfrm>
              <a:off x="2961245" y="3335193"/>
              <a:ext cx="218835" cy="363737"/>
              <a:chOff x="0" y="0"/>
              <a:chExt cx="382622" cy="750246"/>
            </a:xfrm>
          </p:grpSpPr>
          <p:sp>
            <p:nvSpPr>
              <p:cNvPr id="1035" name="Oval 103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36" name="Straight Connector 103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37" name="Straight Connector 103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8" name="Straight Connector 103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9" name="Straight Connector 103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40" name="Straight Connector 103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14" name="Group 1013"/>
            <p:cNvGrpSpPr/>
            <p:nvPr/>
          </p:nvGrpSpPr>
          <p:grpSpPr>
            <a:xfrm>
              <a:off x="3387488" y="3320497"/>
              <a:ext cx="218835" cy="363737"/>
              <a:chOff x="0" y="0"/>
              <a:chExt cx="382622" cy="750246"/>
            </a:xfrm>
          </p:grpSpPr>
          <p:sp>
            <p:nvSpPr>
              <p:cNvPr id="1029" name="Oval 102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30" name="Straight Connector 102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31" name="Straight Connector 103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2" name="Straight Connector 103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3" name="Straight Connector 103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34" name="Straight Connector 103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15" name="Group 1014"/>
            <p:cNvGrpSpPr/>
            <p:nvPr/>
          </p:nvGrpSpPr>
          <p:grpSpPr>
            <a:xfrm>
              <a:off x="4210593" y="3323037"/>
              <a:ext cx="218835" cy="363737"/>
              <a:chOff x="0" y="0"/>
              <a:chExt cx="382622" cy="750246"/>
            </a:xfrm>
          </p:grpSpPr>
          <p:sp>
            <p:nvSpPr>
              <p:cNvPr id="1023" name="Oval 102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24" name="Straight Connector 102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25" name="Straight Connector 102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26" name="Straight Connector 102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27" name="Straight Connector 102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28" name="Straight Connector 102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16" name="Group 1015"/>
            <p:cNvGrpSpPr/>
            <p:nvPr/>
          </p:nvGrpSpPr>
          <p:grpSpPr>
            <a:xfrm>
              <a:off x="3809558" y="3335193"/>
              <a:ext cx="218835" cy="363737"/>
              <a:chOff x="0" y="0"/>
              <a:chExt cx="382622" cy="750246"/>
            </a:xfrm>
          </p:grpSpPr>
          <p:sp>
            <p:nvSpPr>
              <p:cNvPr id="1017" name="Oval 101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18" name="Straight Connector 101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19" name="Straight Connector 101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20" name="Straight Connector 101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21" name="Straight Connector 102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22" name="Straight Connector 102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041" name="Group 1040"/>
          <p:cNvGrpSpPr/>
          <p:nvPr/>
        </p:nvGrpSpPr>
        <p:grpSpPr>
          <a:xfrm>
            <a:off x="6428371" y="4164341"/>
            <a:ext cx="468433" cy="141997"/>
            <a:chOff x="2961245" y="3320497"/>
            <a:chExt cx="1468183" cy="378433"/>
          </a:xfrm>
        </p:grpSpPr>
        <p:grpSp>
          <p:nvGrpSpPr>
            <p:cNvPr id="1042" name="Group 1041"/>
            <p:cNvGrpSpPr/>
            <p:nvPr/>
          </p:nvGrpSpPr>
          <p:grpSpPr>
            <a:xfrm>
              <a:off x="2961245" y="3335193"/>
              <a:ext cx="218835" cy="363737"/>
              <a:chOff x="0" y="0"/>
              <a:chExt cx="382622" cy="750246"/>
            </a:xfrm>
          </p:grpSpPr>
          <p:sp>
            <p:nvSpPr>
              <p:cNvPr id="1064" name="Oval 106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65" name="Straight Connector 106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66" name="Straight Connector 106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7" name="Straight Connector 106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8" name="Straight Connector 106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9" name="Straight Connector 106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43" name="Group 1042"/>
            <p:cNvGrpSpPr/>
            <p:nvPr/>
          </p:nvGrpSpPr>
          <p:grpSpPr>
            <a:xfrm>
              <a:off x="3387488" y="3320497"/>
              <a:ext cx="218835" cy="363737"/>
              <a:chOff x="0" y="0"/>
              <a:chExt cx="382622" cy="750246"/>
            </a:xfrm>
          </p:grpSpPr>
          <p:sp>
            <p:nvSpPr>
              <p:cNvPr id="1058" name="Oval 105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59" name="Straight Connector 105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60" name="Straight Connector 105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1" name="Straight Connector 106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2" name="Straight Connector 106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63" name="Straight Connector 106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44" name="Group 1043"/>
            <p:cNvGrpSpPr/>
            <p:nvPr/>
          </p:nvGrpSpPr>
          <p:grpSpPr>
            <a:xfrm>
              <a:off x="4210593" y="3323037"/>
              <a:ext cx="218835" cy="363737"/>
              <a:chOff x="0" y="0"/>
              <a:chExt cx="382622" cy="750246"/>
            </a:xfrm>
          </p:grpSpPr>
          <p:sp>
            <p:nvSpPr>
              <p:cNvPr id="1052" name="Oval 105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53" name="Straight Connector 105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54" name="Straight Connector 105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5" name="Straight Connector 105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6" name="Straight Connector 105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7" name="Straight Connector 105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45" name="Group 1044"/>
            <p:cNvGrpSpPr/>
            <p:nvPr/>
          </p:nvGrpSpPr>
          <p:grpSpPr>
            <a:xfrm>
              <a:off x="3809558" y="3335193"/>
              <a:ext cx="218835" cy="363737"/>
              <a:chOff x="0" y="0"/>
              <a:chExt cx="382622" cy="750246"/>
            </a:xfrm>
          </p:grpSpPr>
          <p:sp>
            <p:nvSpPr>
              <p:cNvPr id="1046" name="Oval 104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47" name="Straight Connector 104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48" name="Straight Connector 104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49" name="Straight Connector 104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0" name="Straight Connector 104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51" name="Straight Connector 105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070" name="Group 1069"/>
          <p:cNvGrpSpPr/>
          <p:nvPr/>
        </p:nvGrpSpPr>
        <p:grpSpPr>
          <a:xfrm>
            <a:off x="7367019" y="4156608"/>
            <a:ext cx="468433" cy="141997"/>
            <a:chOff x="2961245" y="3320497"/>
            <a:chExt cx="1468183" cy="378433"/>
          </a:xfrm>
        </p:grpSpPr>
        <p:grpSp>
          <p:nvGrpSpPr>
            <p:cNvPr id="1071" name="Group 1070"/>
            <p:cNvGrpSpPr/>
            <p:nvPr/>
          </p:nvGrpSpPr>
          <p:grpSpPr>
            <a:xfrm>
              <a:off x="2961245" y="3335193"/>
              <a:ext cx="218835" cy="363737"/>
              <a:chOff x="0" y="0"/>
              <a:chExt cx="382622" cy="750246"/>
            </a:xfrm>
          </p:grpSpPr>
          <p:sp>
            <p:nvSpPr>
              <p:cNvPr id="1093" name="Oval 109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94" name="Straight Connector 109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95" name="Straight Connector 109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6" name="Straight Connector 109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7" name="Straight Connector 109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8" name="Straight Connector 109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72" name="Group 1071"/>
            <p:cNvGrpSpPr/>
            <p:nvPr/>
          </p:nvGrpSpPr>
          <p:grpSpPr>
            <a:xfrm>
              <a:off x="3387488" y="3320497"/>
              <a:ext cx="218835" cy="363737"/>
              <a:chOff x="0" y="0"/>
              <a:chExt cx="382622" cy="750246"/>
            </a:xfrm>
          </p:grpSpPr>
          <p:sp>
            <p:nvSpPr>
              <p:cNvPr id="1087" name="Oval 108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88" name="Straight Connector 108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89" name="Straight Connector 108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0" name="Straight Connector 108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1" name="Straight Connector 109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92" name="Straight Connector 109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73" name="Group 1072"/>
            <p:cNvGrpSpPr/>
            <p:nvPr/>
          </p:nvGrpSpPr>
          <p:grpSpPr>
            <a:xfrm>
              <a:off x="4210593" y="3323037"/>
              <a:ext cx="218835" cy="363737"/>
              <a:chOff x="0" y="0"/>
              <a:chExt cx="382622" cy="750246"/>
            </a:xfrm>
          </p:grpSpPr>
          <p:sp>
            <p:nvSpPr>
              <p:cNvPr id="1081" name="Oval 108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82" name="Straight Connector 108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83" name="Straight Connector 108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84" name="Straight Connector 108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85" name="Straight Connector 108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86" name="Straight Connector 108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074" name="Group 1073"/>
            <p:cNvGrpSpPr/>
            <p:nvPr/>
          </p:nvGrpSpPr>
          <p:grpSpPr>
            <a:xfrm>
              <a:off x="3809558" y="3335193"/>
              <a:ext cx="218835" cy="363737"/>
              <a:chOff x="0" y="0"/>
              <a:chExt cx="382622" cy="750246"/>
            </a:xfrm>
          </p:grpSpPr>
          <p:sp>
            <p:nvSpPr>
              <p:cNvPr id="1075" name="Oval 107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076" name="Straight Connector 107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077" name="Straight Connector 107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78" name="Straight Connector 107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79" name="Straight Connector 107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080" name="Straight Connector 107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099" name="Group 1098"/>
          <p:cNvGrpSpPr/>
          <p:nvPr/>
        </p:nvGrpSpPr>
        <p:grpSpPr>
          <a:xfrm>
            <a:off x="7839052" y="3873499"/>
            <a:ext cx="468433" cy="141997"/>
            <a:chOff x="2961245" y="3320497"/>
            <a:chExt cx="1468183" cy="378433"/>
          </a:xfrm>
        </p:grpSpPr>
        <p:grpSp>
          <p:nvGrpSpPr>
            <p:cNvPr id="1100" name="Group 1099"/>
            <p:cNvGrpSpPr/>
            <p:nvPr/>
          </p:nvGrpSpPr>
          <p:grpSpPr>
            <a:xfrm>
              <a:off x="2961245" y="3335193"/>
              <a:ext cx="218835" cy="363737"/>
              <a:chOff x="0" y="0"/>
              <a:chExt cx="382622" cy="750246"/>
            </a:xfrm>
          </p:grpSpPr>
          <p:sp>
            <p:nvSpPr>
              <p:cNvPr id="1122" name="Oval 112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23" name="Straight Connector 112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24" name="Straight Connector 112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25" name="Straight Connector 112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26" name="Straight Connector 112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27" name="Straight Connector 112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01" name="Group 1100"/>
            <p:cNvGrpSpPr/>
            <p:nvPr/>
          </p:nvGrpSpPr>
          <p:grpSpPr>
            <a:xfrm>
              <a:off x="3387488" y="3320497"/>
              <a:ext cx="218835" cy="363737"/>
              <a:chOff x="0" y="0"/>
              <a:chExt cx="382622" cy="750246"/>
            </a:xfrm>
          </p:grpSpPr>
          <p:sp>
            <p:nvSpPr>
              <p:cNvPr id="1116" name="Oval 111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17" name="Straight Connector 111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18" name="Straight Connector 111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19" name="Straight Connector 111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20" name="Straight Connector 111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21" name="Straight Connector 112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02" name="Group 1101"/>
            <p:cNvGrpSpPr/>
            <p:nvPr/>
          </p:nvGrpSpPr>
          <p:grpSpPr>
            <a:xfrm>
              <a:off x="4210593" y="3323037"/>
              <a:ext cx="218835" cy="363737"/>
              <a:chOff x="0" y="0"/>
              <a:chExt cx="382622" cy="750246"/>
            </a:xfrm>
          </p:grpSpPr>
          <p:sp>
            <p:nvSpPr>
              <p:cNvPr id="1110" name="Oval 110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11" name="Straight Connector 111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12" name="Straight Connector 111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13" name="Straight Connector 111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14" name="Straight Connector 111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15" name="Straight Connector 111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03" name="Group 1102"/>
            <p:cNvGrpSpPr/>
            <p:nvPr/>
          </p:nvGrpSpPr>
          <p:grpSpPr>
            <a:xfrm>
              <a:off x="3809558" y="3335193"/>
              <a:ext cx="218835" cy="363737"/>
              <a:chOff x="0" y="0"/>
              <a:chExt cx="382622" cy="750246"/>
            </a:xfrm>
          </p:grpSpPr>
          <p:sp>
            <p:nvSpPr>
              <p:cNvPr id="1104" name="Oval 110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05" name="Straight Connector 110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06" name="Straight Connector 110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07" name="Straight Connector 110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08" name="Straight Connector 110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09" name="Straight Connector 110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128" name="Group 1127"/>
          <p:cNvGrpSpPr/>
          <p:nvPr/>
        </p:nvGrpSpPr>
        <p:grpSpPr>
          <a:xfrm>
            <a:off x="8853889" y="3849897"/>
            <a:ext cx="468433" cy="141997"/>
            <a:chOff x="2961245" y="3320497"/>
            <a:chExt cx="1468183" cy="378433"/>
          </a:xfrm>
        </p:grpSpPr>
        <p:grpSp>
          <p:nvGrpSpPr>
            <p:cNvPr id="1129" name="Group 1128"/>
            <p:cNvGrpSpPr/>
            <p:nvPr/>
          </p:nvGrpSpPr>
          <p:grpSpPr>
            <a:xfrm>
              <a:off x="2961245" y="3335193"/>
              <a:ext cx="218835" cy="363737"/>
              <a:chOff x="0" y="0"/>
              <a:chExt cx="382622" cy="750246"/>
            </a:xfrm>
          </p:grpSpPr>
          <p:sp>
            <p:nvSpPr>
              <p:cNvPr id="1151" name="Oval 115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52" name="Straight Connector 115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53" name="Straight Connector 115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54" name="Straight Connector 115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55" name="Straight Connector 115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56" name="Straight Connector 115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30" name="Group 1129"/>
            <p:cNvGrpSpPr/>
            <p:nvPr/>
          </p:nvGrpSpPr>
          <p:grpSpPr>
            <a:xfrm>
              <a:off x="3387488" y="3320497"/>
              <a:ext cx="218835" cy="363737"/>
              <a:chOff x="0" y="0"/>
              <a:chExt cx="382622" cy="750246"/>
            </a:xfrm>
          </p:grpSpPr>
          <p:sp>
            <p:nvSpPr>
              <p:cNvPr id="1145" name="Oval 1144"/>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46" name="Straight Connector 1145"/>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47" name="Straight Connector 1146"/>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48" name="Straight Connector 1147"/>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49" name="Straight Connector 1148"/>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50" name="Straight Connector 1149"/>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31" name="Group 1130"/>
            <p:cNvGrpSpPr/>
            <p:nvPr/>
          </p:nvGrpSpPr>
          <p:grpSpPr>
            <a:xfrm>
              <a:off x="4210593" y="3323037"/>
              <a:ext cx="218835" cy="363737"/>
              <a:chOff x="0" y="0"/>
              <a:chExt cx="382622" cy="750246"/>
            </a:xfrm>
          </p:grpSpPr>
          <p:sp>
            <p:nvSpPr>
              <p:cNvPr id="1139" name="Oval 113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40" name="Straight Connector 113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41" name="Straight Connector 114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42" name="Straight Connector 114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43" name="Straight Connector 114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44" name="Straight Connector 114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32" name="Group 1131"/>
            <p:cNvGrpSpPr/>
            <p:nvPr/>
          </p:nvGrpSpPr>
          <p:grpSpPr>
            <a:xfrm>
              <a:off x="3809558" y="3335193"/>
              <a:ext cx="218835" cy="363737"/>
              <a:chOff x="0" y="0"/>
              <a:chExt cx="382622" cy="750246"/>
            </a:xfrm>
          </p:grpSpPr>
          <p:sp>
            <p:nvSpPr>
              <p:cNvPr id="1133" name="Oval 113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34" name="Straight Connector 113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35" name="Straight Connector 113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36" name="Straight Connector 113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37" name="Straight Connector 113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38" name="Straight Connector 113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157" name="Group 1156"/>
          <p:cNvGrpSpPr/>
          <p:nvPr/>
        </p:nvGrpSpPr>
        <p:grpSpPr>
          <a:xfrm>
            <a:off x="9304940" y="4147861"/>
            <a:ext cx="468433" cy="141997"/>
            <a:chOff x="2961245" y="3320497"/>
            <a:chExt cx="1468183" cy="378433"/>
          </a:xfrm>
        </p:grpSpPr>
        <p:grpSp>
          <p:nvGrpSpPr>
            <p:cNvPr id="1158" name="Group 1157"/>
            <p:cNvGrpSpPr/>
            <p:nvPr/>
          </p:nvGrpSpPr>
          <p:grpSpPr>
            <a:xfrm>
              <a:off x="2961245" y="3335193"/>
              <a:ext cx="218835" cy="363737"/>
              <a:chOff x="0" y="0"/>
              <a:chExt cx="382622" cy="750246"/>
            </a:xfrm>
          </p:grpSpPr>
          <p:sp>
            <p:nvSpPr>
              <p:cNvPr id="1180" name="Oval 117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81" name="Straight Connector 118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82" name="Straight Connector 118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83" name="Straight Connector 118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84" name="Straight Connector 118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85" name="Straight Connector 118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59" name="Group 1158"/>
            <p:cNvGrpSpPr/>
            <p:nvPr/>
          </p:nvGrpSpPr>
          <p:grpSpPr>
            <a:xfrm>
              <a:off x="3387488" y="3320497"/>
              <a:ext cx="218835" cy="363737"/>
              <a:chOff x="0" y="0"/>
              <a:chExt cx="382622" cy="750246"/>
            </a:xfrm>
          </p:grpSpPr>
          <p:sp>
            <p:nvSpPr>
              <p:cNvPr id="1174" name="Oval 1173"/>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75" name="Straight Connector 1174"/>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76" name="Straight Connector 1175"/>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77" name="Straight Connector 1176"/>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78" name="Straight Connector 1177"/>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79" name="Straight Connector 1178"/>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60" name="Group 1159"/>
            <p:cNvGrpSpPr/>
            <p:nvPr/>
          </p:nvGrpSpPr>
          <p:grpSpPr>
            <a:xfrm>
              <a:off x="4210593" y="3323037"/>
              <a:ext cx="218835" cy="363737"/>
              <a:chOff x="0" y="0"/>
              <a:chExt cx="382622" cy="750246"/>
            </a:xfrm>
          </p:grpSpPr>
          <p:sp>
            <p:nvSpPr>
              <p:cNvPr id="1168" name="Oval 116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69" name="Straight Connector 116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70" name="Straight Connector 116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71" name="Straight Connector 117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72" name="Straight Connector 117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73" name="Straight Connector 117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61" name="Group 1160"/>
            <p:cNvGrpSpPr/>
            <p:nvPr/>
          </p:nvGrpSpPr>
          <p:grpSpPr>
            <a:xfrm>
              <a:off x="3809558" y="3335193"/>
              <a:ext cx="218835" cy="363737"/>
              <a:chOff x="0" y="0"/>
              <a:chExt cx="382622" cy="750246"/>
            </a:xfrm>
          </p:grpSpPr>
          <p:sp>
            <p:nvSpPr>
              <p:cNvPr id="1162" name="Oval 116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63" name="Straight Connector 116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64" name="Straight Connector 116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65" name="Straight Connector 116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66" name="Straight Connector 116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67" name="Straight Connector 116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186" name="Group 1185"/>
          <p:cNvGrpSpPr/>
          <p:nvPr/>
        </p:nvGrpSpPr>
        <p:grpSpPr>
          <a:xfrm>
            <a:off x="9933688" y="3826441"/>
            <a:ext cx="468433" cy="141997"/>
            <a:chOff x="2961245" y="3320497"/>
            <a:chExt cx="1468183" cy="378433"/>
          </a:xfrm>
        </p:grpSpPr>
        <p:grpSp>
          <p:nvGrpSpPr>
            <p:cNvPr id="1187" name="Group 1186"/>
            <p:cNvGrpSpPr/>
            <p:nvPr/>
          </p:nvGrpSpPr>
          <p:grpSpPr>
            <a:xfrm>
              <a:off x="2961245" y="3335193"/>
              <a:ext cx="218835" cy="363737"/>
              <a:chOff x="0" y="0"/>
              <a:chExt cx="382622" cy="750246"/>
            </a:xfrm>
          </p:grpSpPr>
          <p:sp>
            <p:nvSpPr>
              <p:cNvPr id="1209" name="Oval 1208"/>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10" name="Straight Connector 1209"/>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11" name="Straight Connector 1210"/>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12" name="Straight Connector 1211"/>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13" name="Straight Connector 1212"/>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14" name="Straight Connector 1213"/>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88" name="Group 1187"/>
            <p:cNvGrpSpPr/>
            <p:nvPr/>
          </p:nvGrpSpPr>
          <p:grpSpPr>
            <a:xfrm>
              <a:off x="3387488" y="3320497"/>
              <a:ext cx="218835" cy="363737"/>
              <a:chOff x="0" y="0"/>
              <a:chExt cx="382622" cy="750246"/>
            </a:xfrm>
          </p:grpSpPr>
          <p:sp>
            <p:nvSpPr>
              <p:cNvPr id="1203" name="Oval 1202"/>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04" name="Straight Connector 1203"/>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05" name="Straight Connector 1204"/>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6" name="Straight Connector 1205"/>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7" name="Straight Connector 1206"/>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8" name="Straight Connector 1207"/>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89" name="Group 1188"/>
            <p:cNvGrpSpPr/>
            <p:nvPr/>
          </p:nvGrpSpPr>
          <p:grpSpPr>
            <a:xfrm>
              <a:off x="4210593" y="3323037"/>
              <a:ext cx="218835" cy="363737"/>
              <a:chOff x="0" y="0"/>
              <a:chExt cx="382622" cy="750246"/>
            </a:xfrm>
          </p:grpSpPr>
          <p:sp>
            <p:nvSpPr>
              <p:cNvPr id="1197" name="Oval 1196"/>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98" name="Straight Connector 1197"/>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99" name="Straight Connector 1198"/>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0" name="Straight Connector 1199"/>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1" name="Straight Connector 1200"/>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02" name="Straight Connector 1201"/>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190" name="Group 1189"/>
            <p:cNvGrpSpPr/>
            <p:nvPr/>
          </p:nvGrpSpPr>
          <p:grpSpPr>
            <a:xfrm>
              <a:off x="3809558" y="3335193"/>
              <a:ext cx="218835" cy="363737"/>
              <a:chOff x="0" y="0"/>
              <a:chExt cx="382622" cy="750246"/>
            </a:xfrm>
          </p:grpSpPr>
          <p:sp>
            <p:nvSpPr>
              <p:cNvPr id="1191" name="Oval 1190"/>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192" name="Straight Connector 1191"/>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193" name="Straight Connector 1192"/>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94" name="Straight Connector 1193"/>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95" name="Straight Connector 1194"/>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196" name="Straight Connector 1195"/>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grpSp>
        <p:nvGrpSpPr>
          <p:cNvPr id="1215" name="Group 1214"/>
          <p:cNvGrpSpPr/>
          <p:nvPr/>
        </p:nvGrpSpPr>
        <p:grpSpPr>
          <a:xfrm>
            <a:off x="10298785" y="4171155"/>
            <a:ext cx="468433" cy="141997"/>
            <a:chOff x="2961245" y="3320497"/>
            <a:chExt cx="1468183" cy="378433"/>
          </a:xfrm>
        </p:grpSpPr>
        <p:grpSp>
          <p:nvGrpSpPr>
            <p:cNvPr id="1216" name="Group 1215"/>
            <p:cNvGrpSpPr/>
            <p:nvPr/>
          </p:nvGrpSpPr>
          <p:grpSpPr>
            <a:xfrm>
              <a:off x="2961245" y="3335193"/>
              <a:ext cx="218835" cy="363737"/>
              <a:chOff x="0" y="0"/>
              <a:chExt cx="382622" cy="750246"/>
            </a:xfrm>
          </p:grpSpPr>
          <p:sp>
            <p:nvSpPr>
              <p:cNvPr id="1238" name="Oval 1237"/>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39" name="Straight Connector 1238"/>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40" name="Straight Connector 1239"/>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41" name="Straight Connector 1240"/>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42" name="Straight Connector 1241"/>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43" name="Straight Connector 1242"/>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17" name="Group 1216"/>
            <p:cNvGrpSpPr/>
            <p:nvPr/>
          </p:nvGrpSpPr>
          <p:grpSpPr>
            <a:xfrm>
              <a:off x="3387488" y="3320497"/>
              <a:ext cx="218835" cy="363737"/>
              <a:chOff x="0" y="0"/>
              <a:chExt cx="382622" cy="750246"/>
            </a:xfrm>
          </p:grpSpPr>
          <p:sp>
            <p:nvSpPr>
              <p:cNvPr id="1232" name="Oval 1231"/>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33" name="Straight Connector 1232"/>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34" name="Straight Connector 1233"/>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35" name="Straight Connector 1234"/>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36" name="Straight Connector 1235"/>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37" name="Straight Connector 1236"/>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18" name="Group 1217"/>
            <p:cNvGrpSpPr/>
            <p:nvPr/>
          </p:nvGrpSpPr>
          <p:grpSpPr>
            <a:xfrm>
              <a:off x="4210593" y="3323037"/>
              <a:ext cx="218835" cy="363737"/>
              <a:chOff x="0" y="0"/>
              <a:chExt cx="382622" cy="750246"/>
            </a:xfrm>
          </p:grpSpPr>
          <p:sp>
            <p:nvSpPr>
              <p:cNvPr id="1226" name="Oval 1225"/>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27" name="Straight Connector 1226"/>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28" name="Straight Connector 1227"/>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29" name="Straight Connector 1228"/>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30" name="Straight Connector 1229"/>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31" name="Straight Connector 1230"/>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nvGrpSpPr>
            <p:cNvPr id="1219" name="Group 1218"/>
            <p:cNvGrpSpPr/>
            <p:nvPr/>
          </p:nvGrpSpPr>
          <p:grpSpPr>
            <a:xfrm>
              <a:off x="3809558" y="3335193"/>
              <a:ext cx="218835" cy="363737"/>
              <a:chOff x="0" y="0"/>
              <a:chExt cx="382622" cy="750246"/>
            </a:xfrm>
          </p:grpSpPr>
          <p:sp>
            <p:nvSpPr>
              <p:cNvPr id="1220" name="Oval 1219"/>
              <p:cNvSpPr/>
              <p:nvPr/>
            </p:nvSpPr>
            <p:spPr>
              <a:xfrm>
                <a:off x="87549" y="0"/>
                <a:ext cx="227279" cy="22199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cxnSp>
            <p:nvCxnSpPr>
              <p:cNvPr id="1221" name="Straight Connector 1220"/>
              <p:cNvCxnSpPr/>
              <p:nvPr/>
            </p:nvCxnSpPr>
            <p:spPr>
              <a:xfrm>
                <a:off x="189690" y="226168"/>
                <a:ext cx="2432" cy="352628"/>
              </a:xfrm>
              <a:prstGeom prst="line">
                <a:avLst/>
              </a:prstGeom>
              <a:ln w="12700"/>
            </p:spPr>
            <p:style>
              <a:lnRef idx="1">
                <a:schemeClr val="dk1"/>
              </a:lnRef>
              <a:fillRef idx="0">
                <a:schemeClr val="dk1"/>
              </a:fillRef>
              <a:effectRef idx="0">
                <a:schemeClr val="dk1"/>
              </a:effectRef>
              <a:fontRef idx="minor">
                <a:schemeClr val="tx1"/>
              </a:fontRef>
            </p:style>
          </p:cxnSp>
          <p:cxnSp>
            <p:nvCxnSpPr>
              <p:cNvPr id="1222" name="Straight Connector 1221"/>
              <p:cNvCxnSpPr/>
              <p:nvPr/>
            </p:nvCxnSpPr>
            <p:spPr>
              <a:xfrm flipH="1">
                <a:off x="4864" y="223736"/>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23" name="Straight Connector 1222"/>
              <p:cNvCxnSpPr/>
              <p:nvPr/>
            </p:nvCxnSpPr>
            <p:spPr>
              <a:xfrm>
                <a:off x="192122" y="2310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24" name="Straight Connector 1223"/>
              <p:cNvCxnSpPr/>
              <p:nvPr/>
            </p:nvCxnSpPr>
            <p:spPr>
              <a:xfrm>
                <a:off x="192122" y="573932"/>
                <a:ext cx="190500" cy="171450"/>
              </a:xfrm>
              <a:prstGeom prst="line">
                <a:avLst/>
              </a:prstGeom>
              <a:ln w="12700"/>
            </p:spPr>
            <p:style>
              <a:lnRef idx="1">
                <a:schemeClr val="dk1"/>
              </a:lnRef>
              <a:fillRef idx="0">
                <a:schemeClr val="dk1"/>
              </a:fillRef>
              <a:effectRef idx="0">
                <a:schemeClr val="dk1"/>
              </a:effectRef>
              <a:fontRef idx="minor">
                <a:schemeClr val="tx1"/>
              </a:fontRef>
            </p:style>
          </p:cxnSp>
          <p:cxnSp>
            <p:nvCxnSpPr>
              <p:cNvPr id="1225" name="Straight Connector 1224"/>
              <p:cNvCxnSpPr/>
              <p:nvPr/>
            </p:nvCxnSpPr>
            <p:spPr>
              <a:xfrm flipH="1">
                <a:off x="0" y="578796"/>
                <a:ext cx="190500" cy="171450"/>
              </a:xfrm>
              <a:prstGeom prst="line">
                <a:avLst/>
              </a:prstGeom>
              <a:ln w="12700"/>
            </p:spPr>
            <p:style>
              <a:lnRef idx="1">
                <a:schemeClr val="dk1"/>
              </a:lnRef>
              <a:fillRef idx="0">
                <a:schemeClr val="dk1"/>
              </a:fillRef>
              <a:effectRef idx="0">
                <a:schemeClr val="dk1"/>
              </a:effectRef>
              <a:fontRef idx="minor">
                <a:schemeClr val="tx1"/>
              </a:fontRef>
            </p:style>
          </p:cxnSp>
        </p:grpSp>
      </p:grpSp>
      <p:cxnSp>
        <p:nvCxnSpPr>
          <p:cNvPr id="6" name="Straight Arrow Connector 5"/>
          <p:cNvCxnSpPr/>
          <p:nvPr/>
        </p:nvCxnSpPr>
        <p:spPr>
          <a:xfrm flipH="1">
            <a:off x="5300702" y="1661136"/>
            <a:ext cx="555575" cy="516704"/>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45" name="Straight Arrow Connector 1244"/>
          <p:cNvCxnSpPr/>
          <p:nvPr/>
        </p:nvCxnSpPr>
        <p:spPr>
          <a:xfrm>
            <a:off x="6438247" y="1676233"/>
            <a:ext cx="734343" cy="506583"/>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48" name="Straight Arrow Connector 1247"/>
          <p:cNvCxnSpPr/>
          <p:nvPr/>
        </p:nvCxnSpPr>
        <p:spPr>
          <a:xfrm>
            <a:off x="6347835" y="1505418"/>
            <a:ext cx="2829153" cy="863436"/>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50" name="Straight Arrow Connector 1249"/>
          <p:cNvCxnSpPr/>
          <p:nvPr/>
        </p:nvCxnSpPr>
        <p:spPr>
          <a:xfrm flipH="1">
            <a:off x="3409663" y="1442733"/>
            <a:ext cx="2456751" cy="936708"/>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53" name="Straight Arrow Connector 1252"/>
          <p:cNvCxnSpPr/>
          <p:nvPr/>
        </p:nvCxnSpPr>
        <p:spPr>
          <a:xfrm>
            <a:off x="3210681" y="2961786"/>
            <a:ext cx="651" cy="267118"/>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56" name="Straight Arrow Connector 1255"/>
          <p:cNvCxnSpPr/>
          <p:nvPr/>
        </p:nvCxnSpPr>
        <p:spPr>
          <a:xfrm flipH="1">
            <a:off x="2831367" y="2949898"/>
            <a:ext cx="143805" cy="279006"/>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58" name="Straight Arrow Connector 1257"/>
          <p:cNvCxnSpPr/>
          <p:nvPr/>
        </p:nvCxnSpPr>
        <p:spPr>
          <a:xfrm flipH="1">
            <a:off x="2445891" y="2823940"/>
            <a:ext cx="529281" cy="418489"/>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62" name="Straight Arrow Connector 1261"/>
          <p:cNvCxnSpPr/>
          <p:nvPr/>
        </p:nvCxnSpPr>
        <p:spPr>
          <a:xfrm flipH="1">
            <a:off x="2057114" y="2752804"/>
            <a:ext cx="911851" cy="539703"/>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65" name="Straight Arrow Connector 1264"/>
          <p:cNvCxnSpPr/>
          <p:nvPr/>
        </p:nvCxnSpPr>
        <p:spPr>
          <a:xfrm>
            <a:off x="5262574" y="2854701"/>
            <a:ext cx="82323" cy="445552"/>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67" name="Straight Arrow Connector 1266"/>
          <p:cNvCxnSpPr/>
          <p:nvPr/>
        </p:nvCxnSpPr>
        <p:spPr>
          <a:xfrm>
            <a:off x="5363863" y="2911737"/>
            <a:ext cx="388645" cy="327163"/>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70" name="Straight Arrow Connector 1269"/>
          <p:cNvCxnSpPr/>
          <p:nvPr/>
        </p:nvCxnSpPr>
        <p:spPr>
          <a:xfrm flipH="1">
            <a:off x="4986121" y="2901976"/>
            <a:ext cx="214845" cy="377626"/>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72" name="Straight Arrow Connector 1271"/>
          <p:cNvCxnSpPr/>
          <p:nvPr/>
        </p:nvCxnSpPr>
        <p:spPr>
          <a:xfrm flipH="1">
            <a:off x="4568156" y="2899074"/>
            <a:ext cx="509812" cy="413623"/>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75" name="Straight Arrow Connector 1274"/>
          <p:cNvCxnSpPr/>
          <p:nvPr/>
        </p:nvCxnSpPr>
        <p:spPr>
          <a:xfrm>
            <a:off x="7364839" y="2864509"/>
            <a:ext cx="229821" cy="374391"/>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77" name="Straight Arrow Connector 1276"/>
          <p:cNvCxnSpPr/>
          <p:nvPr/>
        </p:nvCxnSpPr>
        <p:spPr>
          <a:xfrm>
            <a:off x="7472679" y="2897153"/>
            <a:ext cx="497463" cy="382449"/>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80" name="Straight Arrow Connector 1279"/>
          <p:cNvCxnSpPr/>
          <p:nvPr/>
        </p:nvCxnSpPr>
        <p:spPr>
          <a:xfrm flipH="1">
            <a:off x="7215761" y="2911737"/>
            <a:ext cx="79854" cy="327163"/>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82" name="Straight Arrow Connector 1281"/>
          <p:cNvCxnSpPr/>
          <p:nvPr/>
        </p:nvCxnSpPr>
        <p:spPr>
          <a:xfrm flipH="1">
            <a:off x="6752924" y="2897153"/>
            <a:ext cx="467984" cy="337979"/>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85" name="Straight Arrow Connector 1284"/>
          <p:cNvCxnSpPr/>
          <p:nvPr/>
        </p:nvCxnSpPr>
        <p:spPr>
          <a:xfrm>
            <a:off x="9641466" y="2911365"/>
            <a:ext cx="793315" cy="356635"/>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87" name="Straight Arrow Connector 1286"/>
          <p:cNvCxnSpPr/>
          <p:nvPr/>
        </p:nvCxnSpPr>
        <p:spPr>
          <a:xfrm>
            <a:off x="9610215" y="2975645"/>
            <a:ext cx="446134" cy="367125"/>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91" name="Straight Arrow Connector 1290"/>
          <p:cNvCxnSpPr/>
          <p:nvPr/>
        </p:nvCxnSpPr>
        <p:spPr>
          <a:xfrm>
            <a:off x="9511178" y="2911365"/>
            <a:ext cx="130288" cy="401332"/>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cxnSp>
        <p:nvCxnSpPr>
          <p:cNvPr id="1293" name="Straight Arrow Connector 1292"/>
          <p:cNvCxnSpPr/>
          <p:nvPr/>
        </p:nvCxnSpPr>
        <p:spPr>
          <a:xfrm flipH="1">
            <a:off x="9287116" y="2918145"/>
            <a:ext cx="126287" cy="361457"/>
          </a:xfrm>
          <a:prstGeom prst="straightConnector1">
            <a:avLst/>
          </a:prstGeom>
          <a:ln w="28575">
            <a:solidFill>
              <a:srgbClr val="3F4CF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1865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666FF"/>
        </a:solidFill>
        <a:effectLst/>
      </p:bgPr>
    </p:bg>
    <p:spTree>
      <p:nvGrpSpPr>
        <p:cNvPr id="1" name=""/>
        <p:cNvGrpSpPr/>
        <p:nvPr/>
      </p:nvGrpSpPr>
      <p:grpSpPr>
        <a:xfrm>
          <a:off x="0" y="0"/>
          <a:ext cx="0" cy="0"/>
          <a:chOff x="0" y="0"/>
          <a:chExt cx="0" cy="0"/>
        </a:xfrm>
      </p:grpSpPr>
      <p:sp>
        <p:nvSpPr>
          <p:cNvPr id="4" name="Rectangle 3"/>
          <p:cNvSpPr/>
          <p:nvPr/>
        </p:nvSpPr>
        <p:spPr>
          <a:xfrm>
            <a:off x="546100" y="-101600"/>
            <a:ext cx="11150600" cy="7061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167398" y="279255"/>
            <a:ext cx="1271502" cy="307777"/>
          </a:xfrm>
          <a:prstGeom prst="rect">
            <a:avLst/>
          </a:prstGeom>
        </p:spPr>
        <p:txBody>
          <a:bodyPr wrap="none">
            <a:spAutoFit/>
          </a:bodyPr>
          <a:lstStyle/>
          <a:p>
            <a:r>
              <a:rPr lang="en-GB" sz="1400" b="1" u="sng" dirty="0">
                <a:latin typeface="COMIC SANS MS" panose="030F0702030302020204" pitchFamily="66" charset="0"/>
              </a:rPr>
              <a:t>INFECTION</a:t>
            </a:r>
            <a:endParaRPr lang="en-GB" sz="1000" b="0" i="0" dirty="0">
              <a:effectLst/>
              <a:latin typeface="MS Shell Dlg 2" panose="020B0604030504040204" pitchFamily="34" charset="0"/>
            </a:endParaRPr>
          </a:p>
        </p:txBody>
      </p:sp>
      <p:cxnSp>
        <p:nvCxnSpPr>
          <p:cNvPr id="7" name="Straight Connector 6"/>
          <p:cNvCxnSpPr/>
          <p:nvPr/>
        </p:nvCxnSpPr>
        <p:spPr>
          <a:xfrm flipH="1">
            <a:off x="1168400" y="-101600"/>
            <a:ext cx="12700" cy="701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1536700" y="825500"/>
            <a:ext cx="9347200" cy="5588000"/>
          </a:xfrm>
          <a:prstGeom prst="rect">
            <a:avLst/>
          </a:prstGeom>
          <a:solidFill>
            <a:schemeClr val="bg1"/>
          </a:solid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2070100" y="1514132"/>
            <a:ext cx="8280400" cy="2031325"/>
          </a:xfrm>
          <a:prstGeom prst="rect">
            <a:avLst/>
          </a:prstGeom>
        </p:spPr>
        <p:txBody>
          <a:bodyPr wrap="square">
            <a:spAutoFit/>
          </a:bodyPr>
          <a:lstStyle/>
          <a:p>
            <a:r>
              <a:rPr lang="en-US" sz="1400" b="1" dirty="0">
                <a:latin typeface="COMIC SANS MS" panose="030F0702030302020204" pitchFamily="66" charset="0"/>
              </a:rPr>
              <a:t>Initial reports are that the disease can only be transmitted by touch, meaning each person that </a:t>
            </a:r>
            <a:r>
              <a:rPr lang="en-US" sz="1400" b="1">
                <a:latin typeface="COMIC SANS MS" panose="030F0702030302020204" pitchFamily="66" charset="0"/>
              </a:rPr>
              <a:t>becomes </a:t>
            </a:r>
            <a:r>
              <a:rPr lang="en-US" sz="1400" b="1" smtClean="0">
                <a:latin typeface="COMIC SANS MS" panose="030F0702030302020204" pitchFamily="66" charset="0"/>
              </a:rPr>
              <a:t>infected </a:t>
            </a:r>
            <a:r>
              <a:rPr lang="en-US" sz="1400" b="1" dirty="0">
                <a:latin typeface="COMIC SANS MS" panose="030F0702030302020204" pitchFamily="66" charset="0"/>
              </a:rPr>
              <a:t>will probably only infect between 2 to 5 other people. Can you work through the different possible scenarios and prepare a worst case and best case scenario</a:t>
            </a:r>
            <a:r>
              <a:rPr lang="en-US" sz="1400" b="1" dirty="0" smtClean="0">
                <a:latin typeface="COMIC SANS MS" panose="030F0702030302020204" pitchFamily="66" charset="0"/>
              </a:rPr>
              <a:t>.</a:t>
            </a:r>
          </a:p>
          <a:p>
            <a:endParaRPr lang="en-US" sz="1400" b="0" i="0" dirty="0" smtClean="0">
              <a:effectLst/>
              <a:latin typeface="MS Shell Dlg 2" panose="020B0604030504040204" pitchFamily="34" charset="0"/>
            </a:endParaRPr>
          </a:p>
          <a:p>
            <a:r>
              <a:rPr lang="en-US" sz="1400" b="1" dirty="0">
                <a:latin typeface="COMIC SANS MS" panose="030F0702030302020204" pitchFamily="66" charset="0"/>
              </a:rPr>
              <a:t>Information that must be included is </a:t>
            </a:r>
            <a:endParaRPr lang="en-US" sz="1400" b="1" dirty="0" smtClean="0">
              <a:latin typeface="COMIC SANS MS" panose="030F0702030302020204" pitchFamily="66" charset="0"/>
            </a:endParaRPr>
          </a:p>
          <a:p>
            <a:endParaRPr lang="en-US" sz="1400" b="0" i="0" dirty="0" smtClean="0">
              <a:effectLst/>
              <a:latin typeface="MS Shell Dlg 2" panose="020B0604030504040204" pitchFamily="34" charset="0"/>
            </a:endParaRPr>
          </a:p>
          <a:p>
            <a:r>
              <a:rPr lang="en-US" sz="1400" b="1" dirty="0">
                <a:latin typeface="COMIC SANS MS" panose="030F0702030302020204" pitchFamily="66" charset="0"/>
              </a:rPr>
              <a:t>(1) Number of people infected after five days</a:t>
            </a:r>
            <a:endParaRPr lang="en-US" sz="1400" b="0" i="0" dirty="0" smtClean="0">
              <a:effectLst/>
              <a:latin typeface="MS Shell Dlg 2" panose="020B0604030504040204" pitchFamily="34" charset="0"/>
            </a:endParaRPr>
          </a:p>
          <a:p>
            <a:r>
              <a:rPr lang="en-US" sz="1400" b="1" dirty="0">
                <a:latin typeface="COMIC SANS MS" panose="030F0702030302020204" pitchFamily="66" charset="0"/>
              </a:rPr>
              <a:t>(2) Number of people infected after 10 days</a:t>
            </a:r>
            <a:endParaRPr lang="en-US" sz="1400" b="0" i="0" dirty="0" smtClean="0">
              <a:effectLst/>
              <a:latin typeface="MS Shell Dlg 2" panose="020B0604030504040204" pitchFamily="34" charset="0"/>
            </a:endParaRPr>
          </a:p>
          <a:p>
            <a:r>
              <a:rPr lang="en-US" sz="1400" b="1" dirty="0">
                <a:latin typeface="COMIC SANS MS" panose="030F0702030302020204" pitchFamily="66" charset="0"/>
              </a:rPr>
              <a:t>(3) Number of people infected after 20 days</a:t>
            </a:r>
            <a:endParaRPr lang="en-US" sz="1400" b="0" i="0" dirty="0">
              <a:effectLst/>
              <a:latin typeface="MS Shell Dlg 2" panose="020B060403050404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27458356"/>
              </p:ext>
            </p:extLst>
          </p:nvPr>
        </p:nvGraphicFramePr>
        <p:xfrm>
          <a:off x="2070100" y="4083773"/>
          <a:ext cx="8280400" cy="731520"/>
        </p:xfrm>
        <a:graphic>
          <a:graphicData uri="http://schemas.openxmlformats.org/drawingml/2006/table">
            <a:tbl>
              <a:tblPr/>
              <a:tblGrid>
                <a:gridCol w="8280400">
                  <a:extLst>
                    <a:ext uri="{9D8B030D-6E8A-4147-A177-3AD203B41FA5}">
                      <a16:colId xmlns:a16="http://schemas.microsoft.com/office/drawing/2014/main" val="2547128712"/>
                    </a:ext>
                  </a:extLst>
                </a:gridCol>
              </a:tblGrid>
              <a:tr h="0">
                <a:tc>
                  <a:txBody>
                    <a:bodyPr/>
                    <a:lstStyle/>
                    <a:p>
                      <a:r>
                        <a:rPr lang="en-US" sz="1400" b="1" dirty="0">
                          <a:effectLst/>
                          <a:latin typeface="COMIC SANS MS" panose="030F0702030302020204" pitchFamily="66" charset="0"/>
                        </a:rPr>
                        <a:t>There is an assumption here that each person is only infectious for one day. As yet it is not known if this is accurate. What would be the impact if each person remained infectious for more than 1 day?</a:t>
                      </a:r>
                      <a:endParaRPr lang="en-US" sz="1400" dirty="0">
                        <a:effectLst/>
                      </a:endParaRPr>
                    </a:p>
                  </a:txBody>
                  <a:tcPr anchor="ctr">
                    <a:lnL>
                      <a:noFill/>
                    </a:lnL>
                    <a:lnR>
                      <a:noFill/>
                    </a:lnR>
                    <a:lnT>
                      <a:noFill/>
                    </a:lnT>
                    <a:lnB>
                      <a:noFill/>
                    </a:lnB>
                  </a:tcPr>
                </a:tc>
                <a:extLst>
                  <a:ext uri="{0D108BD9-81ED-4DB2-BD59-A6C34878D82A}">
                    <a16:rowId xmlns:a16="http://schemas.microsoft.com/office/drawing/2014/main" val="3282273510"/>
                  </a:ext>
                </a:extLst>
              </a:tr>
            </a:tbl>
          </a:graphicData>
        </a:graphic>
      </p:graphicFrame>
    </p:spTree>
    <p:extLst>
      <p:ext uri="{BB962C8B-B14F-4D97-AF65-F5344CB8AC3E}">
        <p14:creationId xmlns:p14="http://schemas.microsoft.com/office/powerpoint/2010/main" val="29994978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199</Words>
  <Application>Microsoft Office PowerPoint</Application>
  <PresentationFormat>Widescreen</PresentationFormat>
  <Paragraphs>24</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Comic Sans MS</vt:lpstr>
      <vt:lpstr>Comic Sans MS</vt:lpstr>
      <vt:lpstr>MS Shell Dlg 2</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Wilkes</dc:creator>
  <cp:lastModifiedBy>Steve Wilkes</cp:lastModifiedBy>
  <cp:revision>6</cp:revision>
  <dcterms:created xsi:type="dcterms:W3CDTF">2020-02-15T09:40:22Z</dcterms:created>
  <dcterms:modified xsi:type="dcterms:W3CDTF">2020-02-15T10:30:59Z</dcterms:modified>
</cp:coreProperties>
</file>