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4CF1"/>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D675037-E356-4B49-A664-C22BA044EB09}" type="datetimeFigureOut">
              <a:rPr lang="en-GB" smtClean="0"/>
              <a:t>15/02/2020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6197B8-0929-4925-81B8-E1F11174F125}" type="slidenum">
              <a:rPr lang="en-GB" smtClean="0"/>
              <a:t>‹#›</a:t>
            </a:fld>
            <a:endParaRPr lang="en-GB"/>
          </a:p>
        </p:txBody>
      </p:sp>
    </p:spTree>
    <p:extLst>
      <p:ext uri="{BB962C8B-B14F-4D97-AF65-F5344CB8AC3E}">
        <p14:creationId xmlns:p14="http://schemas.microsoft.com/office/powerpoint/2010/main" val="1227191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D675037-E356-4B49-A664-C22BA044EB09}" type="datetimeFigureOut">
              <a:rPr lang="en-GB" smtClean="0"/>
              <a:t>15/02/2020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6197B8-0929-4925-81B8-E1F11174F125}" type="slidenum">
              <a:rPr lang="en-GB" smtClean="0"/>
              <a:t>‹#›</a:t>
            </a:fld>
            <a:endParaRPr lang="en-GB"/>
          </a:p>
        </p:txBody>
      </p:sp>
    </p:spTree>
    <p:extLst>
      <p:ext uri="{BB962C8B-B14F-4D97-AF65-F5344CB8AC3E}">
        <p14:creationId xmlns:p14="http://schemas.microsoft.com/office/powerpoint/2010/main" val="3324101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D675037-E356-4B49-A664-C22BA044EB09}" type="datetimeFigureOut">
              <a:rPr lang="en-GB" smtClean="0"/>
              <a:t>15/02/2020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6197B8-0929-4925-81B8-E1F11174F125}" type="slidenum">
              <a:rPr lang="en-GB" smtClean="0"/>
              <a:t>‹#›</a:t>
            </a:fld>
            <a:endParaRPr lang="en-GB"/>
          </a:p>
        </p:txBody>
      </p:sp>
    </p:spTree>
    <p:extLst>
      <p:ext uri="{BB962C8B-B14F-4D97-AF65-F5344CB8AC3E}">
        <p14:creationId xmlns:p14="http://schemas.microsoft.com/office/powerpoint/2010/main" val="3152883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D675037-E356-4B49-A664-C22BA044EB09}" type="datetimeFigureOut">
              <a:rPr lang="en-GB" smtClean="0"/>
              <a:t>15/02/2020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6197B8-0929-4925-81B8-E1F11174F125}" type="slidenum">
              <a:rPr lang="en-GB" smtClean="0"/>
              <a:t>‹#›</a:t>
            </a:fld>
            <a:endParaRPr lang="en-GB"/>
          </a:p>
        </p:txBody>
      </p:sp>
    </p:spTree>
    <p:extLst>
      <p:ext uri="{BB962C8B-B14F-4D97-AF65-F5344CB8AC3E}">
        <p14:creationId xmlns:p14="http://schemas.microsoft.com/office/powerpoint/2010/main" val="4091474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D675037-E356-4B49-A664-C22BA044EB09}" type="datetimeFigureOut">
              <a:rPr lang="en-GB" smtClean="0"/>
              <a:t>15/02/2020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6197B8-0929-4925-81B8-E1F11174F125}" type="slidenum">
              <a:rPr lang="en-GB" smtClean="0"/>
              <a:t>‹#›</a:t>
            </a:fld>
            <a:endParaRPr lang="en-GB"/>
          </a:p>
        </p:txBody>
      </p:sp>
    </p:spTree>
    <p:extLst>
      <p:ext uri="{BB962C8B-B14F-4D97-AF65-F5344CB8AC3E}">
        <p14:creationId xmlns:p14="http://schemas.microsoft.com/office/powerpoint/2010/main" val="438088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D675037-E356-4B49-A664-C22BA044EB09}" type="datetimeFigureOut">
              <a:rPr lang="en-GB" smtClean="0"/>
              <a:t>15/02/2020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26197B8-0929-4925-81B8-E1F11174F125}" type="slidenum">
              <a:rPr lang="en-GB" smtClean="0"/>
              <a:t>‹#›</a:t>
            </a:fld>
            <a:endParaRPr lang="en-GB"/>
          </a:p>
        </p:txBody>
      </p:sp>
    </p:spTree>
    <p:extLst>
      <p:ext uri="{BB962C8B-B14F-4D97-AF65-F5344CB8AC3E}">
        <p14:creationId xmlns:p14="http://schemas.microsoft.com/office/powerpoint/2010/main" val="2591645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D675037-E356-4B49-A664-C22BA044EB09}" type="datetimeFigureOut">
              <a:rPr lang="en-GB" smtClean="0"/>
              <a:t>15/02/2020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26197B8-0929-4925-81B8-E1F11174F125}" type="slidenum">
              <a:rPr lang="en-GB" smtClean="0"/>
              <a:t>‹#›</a:t>
            </a:fld>
            <a:endParaRPr lang="en-GB"/>
          </a:p>
        </p:txBody>
      </p:sp>
    </p:spTree>
    <p:extLst>
      <p:ext uri="{BB962C8B-B14F-4D97-AF65-F5344CB8AC3E}">
        <p14:creationId xmlns:p14="http://schemas.microsoft.com/office/powerpoint/2010/main" val="1670673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D675037-E356-4B49-A664-C22BA044EB09}" type="datetimeFigureOut">
              <a:rPr lang="en-GB" smtClean="0"/>
              <a:t>15/02/2020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26197B8-0929-4925-81B8-E1F11174F125}" type="slidenum">
              <a:rPr lang="en-GB" smtClean="0"/>
              <a:t>‹#›</a:t>
            </a:fld>
            <a:endParaRPr lang="en-GB"/>
          </a:p>
        </p:txBody>
      </p:sp>
    </p:spTree>
    <p:extLst>
      <p:ext uri="{BB962C8B-B14F-4D97-AF65-F5344CB8AC3E}">
        <p14:creationId xmlns:p14="http://schemas.microsoft.com/office/powerpoint/2010/main" val="3267650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675037-E356-4B49-A664-C22BA044EB09}" type="datetimeFigureOut">
              <a:rPr lang="en-GB" smtClean="0"/>
              <a:t>15/02/2020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26197B8-0929-4925-81B8-E1F11174F125}" type="slidenum">
              <a:rPr lang="en-GB" smtClean="0"/>
              <a:t>‹#›</a:t>
            </a:fld>
            <a:endParaRPr lang="en-GB"/>
          </a:p>
        </p:txBody>
      </p:sp>
    </p:spTree>
    <p:extLst>
      <p:ext uri="{BB962C8B-B14F-4D97-AF65-F5344CB8AC3E}">
        <p14:creationId xmlns:p14="http://schemas.microsoft.com/office/powerpoint/2010/main" val="1244416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D675037-E356-4B49-A664-C22BA044EB09}" type="datetimeFigureOut">
              <a:rPr lang="en-GB" smtClean="0"/>
              <a:t>15/02/2020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26197B8-0929-4925-81B8-E1F11174F125}" type="slidenum">
              <a:rPr lang="en-GB" smtClean="0"/>
              <a:t>‹#›</a:t>
            </a:fld>
            <a:endParaRPr lang="en-GB"/>
          </a:p>
        </p:txBody>
      </p:sp>
    </p:spTree>
    <p:extLst>
      <p:ext uri="{BB962C8B-B14F-4D97-AF65-F5344CB8AC3E}">
        <p14:creationId xmlns:p14="http://schemas.microsoft.com/office/powerpoint/2010/main" val="471150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D675037-E356-4B49-A664-C22BA044EB09}" type="datetimeFigureOut">
              <a:rPr lang="en-GB" smtClean="0"/>
              <a:t>15/02/2020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26197B8-0929-4925-81B8-E1F11174F125}" type="slidenum">
              <a:rPr lang="en-GB" smtClean="0"/>
              <a:t>‹#›</a:t>
            </a:fld>
            <a:endParaRPr lang="en-GB"/>
          </a:p>
        </p:txBody>
      </p:sp>
    </p:spTree>
    <p:extLst>
      <p:ext uri="{BB962C8B-B14F-4D97-AF65-F5344CB8AC3E}">
        <p14:creationId xmlns:p14="http://schemas.microsoft.com/office/powerpoint/2010/main" val="995143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75037-E356-4B49-A664-C22BA044EB09}" type="datetimeFigureOut">
              <a:rPr lang="en-GB" smtClean="0"/>
              <a:t>15/02/2020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6197B8-0929-4925-81B8-E1F11174F125}" type="slidenum">
              <a:rPr lang="en-GB" smtClean="0"/>
              <a:t>‹#›</a:t>
            </a:fld>
            <a:endParaRPr lang="en-GB"/>
          </a:p>
        </p:txBody>
      </p:sp>
    </p:spTree>
    <p:extLst>
      <p:ext uri="{BB962C8B-B14F-4D97-AF65-F5344CB8AC3E}">
        <p14:creationId xmlns:p14="http://schemas.microsoft.com/office/powerpoint/2010/main" val="96869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666FF"/>
        </a:solidFill>
        <a:effectLst/>
      </p:bgPr>
    </p:bg>
    <p:spTree>
      <p:nvGrpSpPr>
        <p:cNvPr id="1" name=""/>
        <p:cNvGrpSpPr/>
        <p:nvPr/>
      </p:nvGrpSpPr>
      <p:grpSpPr>
        <a:xfrm>
          <a:off x="0" y="0"/>
          <a:ext cx="0" cy="0"/>
          <a:chOff x="0" y="0"/>
          <a:chExt cx="0" cy="0"/>
        </a:xfrm>
      </p:grpSpPr>
      <p:sp>
        <p:nvSpPr>
          <p:cNvPr id="4" name="Rectangle 3"/>
          <p:cNvSpPr/>
          <p:nvPr/>
        </p:nvSpPr>
        <p:spPr>
          <a:xfrm>
            <a:off x="546100" y="-101600"/>
            <a:ext cx="11150600" cy="7061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5167398" y="279255"/>
            <a:ext cx="1271502" cy="307777"/>
          </a:xfrm>
          <a:prstGeom prst="rect">
            <a:avLst/>
          </a:prstGeom>
        </p:spPr>
        <p:txBody>
          <a:bodyPr wrap="none">
            <a:spAutoFit/>
          </a:bodyPr>
          <a:lstStyle/>
          <a:p>
            <a:r>
              <a:rPr lang="en-GB" sz="1400" b="1" u="sng" dirty="0">
                <a:latin typeface="COMIC SANS MS" panose="030F0702030302020204" pitchFamily="66" charset="0"/>
              </a:rPr>
              <a:t>INFECTION</a:t>
            </a:r>
            <a:endParaRPr lang="en-GB" sz="1000" b="0" i="0" dirty="0">
              <a:effectLst/>
              <a:latin typeface="MS Shell Dlg 2" panose="020B0604030504040204" pitchFamily="34" charset="0"/>
            </a:endParaRPr>
          </a:p>
        </p:txBody>
      </p:sp>
      <p:cxnSp>
        <p:nvCxnSpPr>
          <p:cNvPr id="7" name="Straight Connector 6"/>
          <p:cNvCxnSpPr/>
          <p:nvPr/>
        </p:nvCxnSpPr>
        <p:spPr>
          <a:xfrm flipH="1">
            <a:off x="1168400" y="-101600"/>
            <a:ext cx="12700" cy="701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536700" y="825500"/>
            <a:ext cx="9347200" cy="5588000"/>
          </a:xfrm>
          <a:prstGeom prst="rect">
            <a:avLst/>
          </a:prstGeom>
          <a:solidFill>
            <a:schemeClr val="bg1"/>
          </a:solid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t>Objective: To be able to investigate more complex problems involving powers</a:t>
            </a:r>
            <a:endParaRPr lang="en-US"/>
          </a:p>
        </p:txBody>
      </p:sp>
      <p:sp>
        <p:nvSpPr>
          <p:cNvPr id="2" name="Rectangle 1"/>
          <p:cNvSpPr/>
          <p:nvPr/>
        </p:nvSpPr>
        <p:spPr>
          <a:xfrm>
            <a:off x="2538845" y="1803588"/>
            <a:ext cx="8931564" cy="307777"/>
          </a:xfrm>
          <a:prstGeom prst="rect">
            <a:avLst/>
          </a:prstGeom>
        </p:spPr>
        <p:txBody>
          <a:bodyPr wrap="square">
            <a:spAutoFit/>
          </a:bodyPr>
          <a:lstStyle/>
          <a:p>
            <a:r>
              <a:rPr lang="en-US" sz="1400" b="1" dirty="0">
                <a:latin typeface="COMIC SANS MS" panose="030F0702030302020204" pitchFamily="66" charset="0"/>
              </a:rPr>
              <a:t>Objective: To be able to investigate more complex problems involving powers</a:t>
            </a:r>
            <a:endParaRPr lang="en-US" sz="800" b="0" i="0" dirty="0">
              <a:effectLst/>
              <a:latin typeface="MS Shell Dlg 2" panose="020B0604030504040204" pitchFamily="34" charset="0"/>
            </a:endParaRPr>
          </a:p>
        </p:txBody>
      </p:sp>
      <p:sp>
        <p:nvSpPr>
          <p:cNvPr id="3" name="Rectangle 2"/>
          <p:cNvSpPr/>
          <p:nvPr/>
        </p:nvSpPr>
        <p:spPr>
          <a:xfrm>
            <a:off x="2538846" y="2856683"/>
            <a:ext cx="6863772" cy="1384995"/>
          </a:xfrm>
          <a:prstGeom prst="rect">
            <a:avLst/>
          </a:prstGeom>
        </p:spPr>
        <p:txBody>
          <a:bodyPr wrap="square">
            <a:spAutoFit/>
          </a:bodyPr>
          <a:lstStyle/>
          <a:p>
            <a:r>
              <a:rPr lang="en-US" sz="1400" b="1" dirty="0">
                <a:latin typeface="COMIC SANS MS" panose="030F0702030302020204" pitchFamily="66" charset="0"/>
              </a:rPr>
              <a:t>Unfortunately since the last report it has now been confirmed that the disease is actually </a:t>
            </a:r>
            <a:r>
              <a:rPr lang="en-US" sz="1400" b="1" dirty="0" smtClean="0">
                <a:latin typeface="COMIC SANS MS" panose="030F0702030302020204" pitchFamily="66" charset="0"/>
              </a:rPr>
              <a:t>airborne </a:t>
            </a:r>
            <a:r>
              <a:rPr lang="en-US" sz="1400" b="1" dirty="0">
                <a:latin typeface="COMIC SANS MS" panose="030F0702030302020204" pitchFamily="66" charset="0"/>
              </a:rPr>
              <a:t>meaning the disease has an infection rate of between 10 and 12 people. </a:t>
            </a:r>
            <a:endParaRPr lang="en-US" sz="1400" b="1" dirty="0" smtClean="0">
              <a:latin typeface="COMIC SANS MS" panose="030F0702030302020204" pitchFamily="66" charset="0"/>
            </a:endParaRPr>
          </a:p>
          <a:p>
            <a:endParaRPr lang="en-US" sz="1400" dirty="0">
              <a:latin typeface="MS Shell Dlg 2" panose="020B0604030504040204" pitchFamily="34" charset="0"/>
            </a:endParaRPr>
          </a:p>
          <a:p>
            <a:r>
              <a:rPr lang="en-US" sz="1400" b="1" dirty="0">
                <a:latin typeface="COMIC SANS MS" panose="030F0702030302020204" pitchFamily="66" charset="0"/>
              </a:rPr>
              <a:t>You now need to revise your best case and worst case scenario predictions for the new infection rate.</a:t>
            </a:r>
            <a:endParaRPr lang="en-US" sz="1400" b="0" i="0" dirty="0">
              <a:effectLst/>
              <a:latin typeface="MS Shell Dlg 2" panose="020B0604030504040204" pitchFamily="34" charset="0"/>
            </a:endParaRPr>
          </a:p>
        </p:txBody>
      </p:sp>
    </p:spTree>
    <p:extLst>
      <p:ext uri="{BB962C8B-B14F-4D97-AF65-F5344CB8AC3E}">
        <p14:creationId xmlns:p14="http://schemas.microsoft.com/office/powerpoint/2010/main" val="6276399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666FF"/>
        </a:solidFill>
        <a:effectLst/>
      </p:bgPr>
    </p:bg>
    <p:spTree>
      <p:nvGrpSpPr>
        <p:cNvPr id="1" name=""/>
        <p:cNvGrpSpPr/>
        <p:nvPr/>
      </p:nvGrpSpPr>
      <p:grpSpPr>
        <a:xfrm>
          <a:off x="0" y="0"/>
          <a:ext cx="0" cy="0"/>
          <a:chOff x="0" y="0"/>
          <a:chExt cx="0" cy="0"/>
        </a:xfrm>
      </p:grpSpPr>
      <p:sp>
        <p:nvSpPr>
          <p:cNvPr id="4" name="Rectangle 3"/>
          <p:cNvSpPr/>
          <p:nvPr/>
        </p:nvSpPr>
        <p:spPr>
          <a:xfrm>
            <a:off x="546100" y="-101600"/>
            <a:ext cx="11150600" cy="7061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5167398" y="279255"/>
            <a:ext cx="1271502" cy="307777"/>
          </a:xfrm>
          <a:prstGeom prst="rect">
            <a:avLst/>
          </a:prstGeom>
        </p:spPr>
        <p:txBody>
          <a:bodyPr wrap="none">
            <a:spAutoFit/>
          </a:bodyPr>
          <a:lstStyle/>
          <a:p>
            <a:r>
              <a:rPr lang="en-GB" sz="1400" b="1" u="sng" dirty="0">
                <a:latin typeface="COMIC SANS MS" panose="030F0702030302020204" pitchFamily="66" charset="0"/>
              </a:rPr>
              <a:t>INFECTION</a:t>
            </a:r>
            <a:endParaRPr lang="en-GB" sz="1000" b="0" i="0" dirty="0">
              <a:effectLst/>
              <a:latin typeface="MS Shell Dlg 2" panose="020B0604030504040204" pitchFamily="34" charset="0"/>
            </a:endParaRPr>
          </a:p>
        </p:txBody>
      </p:sp>
      <p:cxnSp>
        <p:nvCxnSpPr>
          <p:cNvPr id="7" name="Straight Connector 6"/>
          <p:cNvCxnSpPr/>
          <p:nvPr/>
        </p:nvCxnSpPr>
        <p:spPr>
          <a:xfrm flipH="1">
            <a:off x="1168400" y="-101600"/>
            <a:ext cx="12700" cy="701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a:spLocks/>
          </p:cNvSpPr>
          <p:nvPr/>
        </p:nvSpPr>
        <p:spPr>
          <a:xfrm>
            <a:off x="1675038" y="880508"/>
            <a:ext cx="9347200" cy="5588000"/>
          </a:xfrm>
          <a:prstGeom prst="rect">
            <a:avLst/>
          </a:prstGeom>
          <a:solidFill>
            <a:schemeClr val="bg1"/>
          </a:solid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p:cNvGrpSpPr/>
          <p:nvPr/>
        </p:nvGrpSpPr>
        <p:grpSpPr>
          <a:xfrm>
            <a:off x="5992629" y="2380195"/>
            <a:ext cx="324408" cy="554753"/>
            <a:chOff x="0" y="0"/>
            <a:chExt cx="382622" cy="750246"/>
          </a:xfrm>
        </p:grpSpPr>
        <p:sp>
          <p:nvSpPr>
            <p:cNvPr id="14" name="Oval 1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5" name="Straight Connector 1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6" name="Straight Connector 1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8" name="Straight Connector 1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8" name="Group 37"/>
          <p:cNvGrpSpPr/>
          <p:nvPr/>
        </p:nvGrpSpPr>
        <p:grpSpPr>
          <a:xfrm>
            <a:off x="5526516" y="3250909"/>
            <a:ext cx="324408" cy="554753"/>
            <a:chOff x="0" y="0"/>
            <a:chExt cx="382622" cy="750246"/>
          </a:xfrm>
        </p:grpSpPr>
        <p:sp>
          <p:nvSpPr>
            <p:cNvPr id="39" name="Oval 38"/>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0" name="Straight Connector 39"/>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1" name="Straight Connector 40"/>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2" name="Straight Connector 41"/>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3" name="Straight Connector 42"/>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5" name="Group 44"/>
          <p:cNvGrpSpPr/>
          <p:nvPr/>
        </p:nvGrpSpPr>
        <p:grpSpPr>
          <a:xfrm>
            <a:off x="6393670" y="3239680"/>
            <a:ext cx="324408" cy="554753"/>
            <a:chOff x="0" y="0"/>
            <a:chExt cx="382622" cy="750246"/>
          </a:xfrm>
        </p:grpSpPr>
        <p:sp>
          <p:nvSpPr>
            <p:cNvPr id="46" name="Oval 4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7" name="Straight Connector 4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8" name="Straight Connector 4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9" name="Straight Connector 4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0" name="Straight Connector 4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1" name="Straight Connector 5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sp>
        <p:nvSpPr>
          <p:cNvPr id="3" name="Rectangle 2"/>
          <p:cNvSpPr/>
          <p:nvPr/>
        </p:nvSpPr>
        <p:spPr>
          <a:xfrm>
            <a:off x="2765456" y="2326257"/>
            <a:ext cx="1550424" cy="307777"/>
          </a:xfrm>
          <a:prstGeom prst="rect">
            <a:avLst/>
          </a:prstGeom>
        </p:spPr>
        <p:txBody>
          <a:bodyPr wrap="none">
            <a:spAutoFit/>
          </a:bodyPr>
          <a:lstStyle/>
          <a:p>
            <a:r>
              <a:rPr lang="en-GB" sz="1400" b="1" dirty="0">
                <a:latin typeface="COMIC SANS MS" panose="030F0702030302020204" pitchFamily="66" charset="0"/>
              </a:rPr>
              <a:t>Initial outbreak</a:t>
            </a:r>
            <a:endParaRPr lang="en-GB" sz="1400" b="0" i="0" dirty="0">
              <a:effectLst/>
              <a:latin typeface="MS Shell Dlg 2" panose="020B0604030504040204" pitchFamily="34" charset="0"/>
            </a:endParaRPr>
          </a:p>
        </p:txBody>
      </p:sp>
      <p:grpSp>
        <p:nvGrpSpPr>
          <p:cNvPr id="136" name="Group 135"/>
          <p:cNvGrpSpPr/>
          <p:nvPr/>
        </p:nvGrpSpPr>
        <p:grpSpPr>
          <a:xfrm>
            <a:off x="3057795" y="3278976"/>
            <a:ext cx="324408" cy="554753"/>
            <a:chOff x="0" y="0"/>
            <a:chExt cx="382622" cy="750246"/>
          </a:xfrm>
        </p:grpSpPr>
        <p:sp>
          <p:nvSpPr>
            <p:cNvPr id="137" name="Oval 136"/>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38" name="Straight Connector 137"/>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39" name="Straight Connector 138"/>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40" name="Straight Connector 139"/>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41" name="Straight Connector 140"/>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42" name="Straight Connector 141"/>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43" name="Group 142"/>
          <p:cNvGrpSpPr/>
          <p:nvPr/>
        </p:nvGrpSpPr>
        <p:grpSpPr>
          <a:xfrm>
            <a:off x="4018687" y="3279134"/>
            <a:ext cx="324408" cy="554753"/>
            <a:chOff x="0" y="0"/>
            <a:chExt cx="382622" cy="750246"/>
          </a:xfrm>
        </p:grpSpPr>
        <p:sp>
          <p:nvSpPr>
            <p:cNvPr id="144" name="Oval 14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45" name="Straight Connector 14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46" name="Straight Connector 14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47" name="Straight Connector 14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48" name="Straight Connector 14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49" name="Straight Connector 14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50" name="Group 149"/>
          <p:cNvGrpSpPr/>
          <p:nvPr/>
        </p:nvGrpSpPr>
        <p:grpSpPr>
          <a:xfrm>
            <a:off x="2165155" y="3288244"/>
            <a:ext cx="324408" cy="554753"/>
            <a:chOff x="0" y="0"/>
            <a:chExt cx="382622" cy="750246"/>
          </a:xfrm>
        </p:grpSpPr>
        <p:sp>
          <p:nvSpPr>
            <p:cNvPr id="151" name="Oval 150"/>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52" name="Straight Connector 151"/>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53" name="Straight Connector 152"/>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54" name="Straight Connector 153"/>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55" name="Straight Connector 154"/>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56" name="Straight Connector 155"/>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57" name="Group 156"/>
          <p:cNvGrpSpPr/>
          <p:nvPr/>
        </p:nvGrpSpPr>
        <p:grpSpPr>
          <a:xfrm>
            <a:off x="4745163" y="3254515"/>
            <a:ext cx="324408" cy="554753"/>
            <a:chOff x="0" y="0"/>
            <a:chExt cx="382622" cy="750246"/>
          </a:xfrm>
        </p:grpSpPr>
        <p:sp>
          <p:nvSpPr>
            <p:cNvPr id="158" name="Oval 157"/>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59" name="Straight Connector 158"/>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60" name="Straight Connector 159"/>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61" name="Straight Connector 160"/>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62" name="Straight Connector 161"/>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63" name="Straight Connector 162"/>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64" name="Group 163"/>
          <p:cNvGrpSpPr/>
          <p:nvPr/>
        </p:nvGrpSpPr>
        <p:grpSpPr>
          <a:xfrm>
            <a:off x="8139224" y="3254506"/>
            <a:ext cx="324408" cy="554753"/>
            <a:chOff x="0" y="0"/>
            <a:chExt cx="382622" cy="750246"/>
          </a:xfrm>
        </p:grpSpPr>
        <p:sp>
          <p:nvSpPr>
            <p:cNvPr id="165" name="Oval 164"/>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66" name="Straight Connector 165"/>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67" name="Straight Connector 166"/>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68" name="Straight Connector 167"/>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69" name="Straight Connector 168"/>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70" name="Straight Connector 169"/>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71" name="Group 170"/>
          <p:cNvGrpSpPr/>
          <p:nvPr/>
        </p:nvGrpSpPr>
        <p:grpSpPr>
          <a:xfrm>
            <a:off x="8913436" y="3245129"/>
            <a:ext cx="324408" cy="554753"/>
            <a:chOff x="0" y="0"/>
            <a:chExt cx="382622" cy="750246"/>
          </a:xfrm>
        </p:grpSpPr>
        <p:sp>
          <p:nvSpPr>
            <p:cNvPr id="172" name="Oval 171"/>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73" name="Straight Connector 172"/>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74" name="Straight Connector 173"/>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75" name="Straight Connector 174"/>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76" name="Straight Connector 175"/>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77" name="Straight Connector 176"/>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78" name="Group 177"/>
          <p:cNvGrpSpPr/>
          <p:nvPr/>
        </p:nvGrpSpPr>
        <p:grpSpPr>
          <a:xfrm>
            <a:off x="7223484" y="3259830"/>
            <a:ext cx="324408" cy="554753"/>
            <a:chOff x="0" y="0"/>
            <a:chExt cx="382622" cy="750246"/>
          </a:xfrm>
        </p:grpSpPr>
        <p:sp>
          <p:nvSpPr>
            <p:cNvPr id="179" name="Oval 178"/>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80" name="Straight Connector 179"/>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81" name="Straight Connector 180"/>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82" name="Straight Connector 181"/>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83" name="Straight Connector 182"/>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84" name="Straight Connector 183"/>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85" name="Group 184"/>
          <p:cNvGrpSpPr/>
          <p:nvPr/>
        </p:nvGrpSpPr>
        <p:grpSpPr>
          <a:xfrm>
            <a:off x="9765340" y="3243277"/>
            <a:ext cx="324408" cy="554753"/>
            <a:chOff x="0" y="0"/>
            <a:chExt cx="382622" cy="750246"/>
          </a:xfrm>
        </p:grpSpPr>
        <p:sp>
          <p:nvSpPr>
            <p:cNvPr id="186" name="Oval 18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87" name="Straight Connector 18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88" name="Straight Connector 18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89" name="Straight Connector 18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90" name="Straight Connector 18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91" name="Straight Connector 19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 name="Group 5"/>
          <p:cNvGrpSpPr/>
          <p:nvPr/>
        </p:nvGrpSpPr>
        <p:grpSpPr>
          <a:xfrm>
            <a:off x="1730665" y="4306886"/>
            <a:ext cx="1247117" cy="147443"/>
            <a:chOff x="2305384" y="4238216"/>
            <a:chExt cx="1247117" cy="147443"/>
          </a:xfrm>
        </p:grpSpPr>
        <p:grpSp>
          <p:nvGrpSpPr>
            <p:cNvPr id="193" name="Group 192"/>
            <p:cNvGrpSpPr/>
            <p:nvPr/>
          </p:nvGrpSpPr>
          <p:grpSpPr>
            <a:xfrm>
              <a:off x="2305384" y="4249176"/>
              <a:ext cx="69821" cy="136483"/>
              <a:chOff x="0" y="0"/>
              <a:chExt cx="382622" cy="750246"/>
            </a:xfrm>
          </p:grpSpPr>
          <p:sp>
            <p:nvSpPr>
              <p:cNvPr id="215" name="Oval 214"/>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216" name="Straight Connector 215"/>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217" name="Straight Connector 216"/>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18" name="Straight Connector 217"/>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19" name="Straight Connector 218"/>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20" name="Straight Connector 219"/>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94" name="Group 193"/>
            <p:cNvGrpSpPr/>
            <p:nvPr/>
          </p:nvGrpSpPr>
          <p:grpSpPr>
            <a:xfrm>
              <a:off x="2441380" y="4243662"/>
              <a:ext cx="69821" cy="136483"/>
              <a:chOff x="0" y="0"/>
              <a:chExt cx="382622" cy="750246"/>
            </a:xfrm>
          </p:grpSpPr>
          <p:sp>
            <p:nvSpPr>
              <p:cNvPr id="209" name="Oval 208"/>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210" name="Straight Connector 209"/>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211" name="Straight Connector 210"/>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12" name="Straight Connector 211"/>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13" name="Straight Connector 212"/>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14" name="Straight Connector 213"/>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95" name="Group 194"/>
            <p:cNvGrpSpPr/>
            <p:nvPr/>
          </p:nvGrpSpPr>
          <p:grpSpPr>
            <a:xfrm>
              <a:off x="2703996" y="4244615"/>
              <a:ext cx="69821" cy="136483"/>
              <a:chOff x="0" y="0"/>
              <a:chExt cx="382622" cy="750246"/>
            </a:xfrm>
          </p:grpSpPr>
          <p:sp>
            <p:nvSpPr>
              <p:cNvPr id="203" name="Oval 202"/>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204" name="Straight Connector 203"/>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205" name="Straight Connector 204"/>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06" name="Straight Connector 205"/>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07" name="Straight Connector 206"/>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08" name="Straight Connector 207"/>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96" name="Group 195"/>
            <p:cNvGrpSpPr/>
            <p:nvPr/>
          </p:nvGrpSpPr>
          <p:grpSpPr>
            <a:xfrm>
              <a:off x="2576044" y="4249176"/>
              <a:ext cx="69821" cy="136483"/>
              <a:chOff x="0" y="0"/>
              <a:chExt cx="382622" cy="750246"/>
            </a:xfrm>
          </p:grpSpPr>
          <p:sp>
            <p:nvSpPr>
              <p:cNvPr id="197" name="Oval 196"/>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98" name="Straight Connector 197"/>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99" name="Straight Connector 198"/>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00" name="Straight Connector 199"/>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01" name="Straight Connector 200"/>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02" name="Straight Connector 201"/>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21" name="Group 220"/>
            <p:cNvGrpSpPr/>
            <p:nvPr/>
          </p:nvGrpSpPr>
          <p:grpSpPr>
            <a:xfrm>
              <a:off x="2963088" y="4242777"/>
              <a:ext cx="69821" cy="136483"/>
              <a:chOff x="0" y="0"/>
              <a:chExt cx="382622" cy="750246"/>
            </a:xfrm>
          </p:grpSpPr>
          <p:sp>
            <p:nvSpPr>
              <p:cNvPr id="222" name="Oval 221"/>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223" name="Straight Connector 222"/>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224" name="Straight Connector 223"/>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25" name="Straight Connector 224"/>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26" name="Straight Connector 225"/>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27" name="Straight Connector 226"/>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28" name="Group 227"/>
            <p:cNvGrpSpPr/>
            <p:nvPr/>
          </p:nvGrpSpPr>
          <p:grpSpPr>
            <a:xfrm>
              <a:off x="2835136" y="4247338"/>
              <a:ext cx="69821" cy="136483"/>
              <a:chOff x="0" y="0"/>
              <a:chExt cx="382622" cy="750246"/>
            </a:xfrm>
          </p:grpSpPr>
          <p:sp>
            <p:nvSpPr>
              <p:cNvPr id="229" name="Oval 228"/>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230" name="Straight Connector 229"/>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231" name="Straight Connector 230"/>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32" name="Straight Connector 231"/>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33" name="Straight Connector 232"/>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34" name="Straight Connector 233"/>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35" name="Group 234"/>
            <p:cNvGrpSpPr/>
            <p:nvPr/>
          </p:nvGrpSpPr>
          <p:grpSpPr>
            <a:xfrm>
              <a:off x="3218549" y="4244615"/>
              <a:ext cx="69821" cy="136483"/>
              <a:chOff x="0" y="0"/>
              <a:chExt cx="382622" cy="750246"/>
            </a:xfrm>
          </p:grpSpPr>
          <p:sp>
            <p:nvSpPr>
              <p:cNvPr id="236" name="Oval 23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237" name="Straight Connector 23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238" name="Straight Connector 23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39" name="Straight Connector 23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40" name="Straight Connector 23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41" name="Straight Connector 24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42" name="Group 241"/>
            <p:cNvGrpSpPr/>
            <p:nvPr/>
          </p:nvGrpSpPr>
          <p:grpSpPr>
            <a:xfrm>
              <a:off x="3090597" y="4249176"/>
              <a:ext cx="69821" cy="136483"/>
              <a:chOff x="0" y="0"/>
              <a:chExt cx="382622" cy="750246"/>
            </a:xfrm>
          </p:grpSpPr>
          <p:sp>
            <p:nvSpPr>
              <p:cNvPr id="243" name="Oval 242"/>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244" name="Straight Connector 243"/>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245" name="Straight Connector 244"/>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46" name="Straight Connector 245"/>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47" name="Straight Connector 246"/>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48" name="Straight Connector 247"/>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49" name="Group 248"/>
            <p:cNvGrpSpPr/>
            <p:nvPr/>
          </p:nvGrpSpPr>
          <p:grpSpPr>
            <a:xfrm>
              <a:off x="3482680" y="4238216"/>
              <a:ext cx="69821" cy="136483"/>
              <a:chOff x="0" y="0"/>
              <a:chExt cx="382622" cy="750246"/>
            </a:xfrm>
          </p:grpSpPr>
          <p:sp>
            <p:nvSpPr>
              <p:cNvPr id="250" name="Oval 24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251" name="Straight Connector 25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252" name="Straight Connector 25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53" name="Straight Connector 25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54" name="Straight Connector 25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55" name="Straight Connector 25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56" name="Group 255"/>
            <p:cNvGrpSpPr/>
            <p:nvPr/>
          </p:nvGrpSpPr>
          <p:grpSpPr>
            <a:xfrm>
              <a:off x="3354728" y="4242777"/>
              <a:ext cx="69821" cy="136483"/>
              <a:chOff x="0" y="0"/>
              <a:chExt cx="382622" cy="750246"/>
            </a:xfrm>
          </p:grpSpPr>
          <p:sp>
            <p:nvSpPr>
              <p:cNvPr id="257" name="Oval 256"/>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258" name="Straight Connector 257"/>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259" name="Straight Connector 258"/>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60" name="Straight Connector 259"/>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61" name="Straight Connector 260"/>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62" name="Straight Connector 261"/>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263" name="Group 262"/>
          <p:cNvGrpSpPr/>
          <p:nvPr/>
        </p:nvGrpSpPr>
        <p:grpSpPr>
          <a:xfrm>
            <a:off x="2494796" y="4833850"/>
            <a:ext cx="1247117" cy="147443"/>
            <a:chOff x="2305384" y="4238216"/>
            <a:chExt cx="1247117" cy="147443"/>
          </a:xfrm>
        </p:grpSpPr>
        <p:grpSp>
          <p:nvGrpSpPr>
            <p:cNvPr id="264" name="Group 263"/>
            <p:cNvGrpSpPr/>
            <p:nvPr/>
          </p:nvGrpSpPr>
          <p:grpSpPr>
            <a:xfrm>
              <a:off x="2305384" y="4249176"/>
              <a:ext cx="69821" cy="136483"/>
              <a:chOff x="0" y="0"/>
              <a:chExt cx="382622" cy="750246"/>
            </a:xfrm>
          </p:grpSpPr>
          <p:sp>
            <p:nvSpPr>
              <p:cNvPr id="328" name="Oval 327"/>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329" name="Straight Connector 328"/>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330" name="Straight Connector 329"/>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31" name="Straight Connector 330"/>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32" name="Straight Connector 331"/>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33" name="Straight Connector 332"/>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65" name="Group 264"/>
            <p:cNvGrpSpPr/>
            <p:nvPr/>
          </p:nvGrpSpPr>
          <p:grpSpPr>
            <a:xfrm>
              <a:off x="2441380" y="4243662"/>
              <a:ext cx="69821" cy="136483"/>
              <a:chOff x="0" y="0"/>
              <a:chExt cx="382622" cy="750246"/>
            </a:xfrm>
          </p:grpSpPr>
          <p:sp>
            <p:nvSpPr>
              <p:cNvPr id="322" name="Oval 321"/>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323" name="Straight Connector 322"/>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324" name="Straight Connector 323"/>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25" name="Straight Connector 324"/>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26" name="Straight Connector 325"/>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27" name="Straight Connector 326"/>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66" name="Group 265"/>
            <p:cNvGrpSpPr/>
            <p:nvPr/>
          </p:nvGrpSpPr>
          <p:grpSpPr>
            <a:xfrm>
              <a:off x="2703996" y="4244615"/>
              <a:ext cx="69821" cy="136483"/>
              <a:chOff x="0" y="0"/>
              <a:chExt cx="382622" cy="750246"/>
            </a:xfrm>
          </p:grpSpPr>
          <p:sp>
            <p:nvSpPr>
              <p:cNvPr id="316" name="Oval 31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317" name="Straight Connector 31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318" name="Straight Connector 31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19" name="Straight Connector 31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20" name="Straight Connector 31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21" name="Straight Connector 32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67" name="Group 266"/>
            <p:cNvGrpSpPr/>
            <p:nvPr/>
          </p:nvGrpSpPr>
          <p:grpSpPr>
            <a:xfrm>
              <a:off x="2576044" y="4249176"/>
              <a:ext cx="69821" cy="136483"/>
              <a:chOff x="0" y="0"/>
              <a:chExt cx="382622" cy="750246"/>
            </a:xfrm>
          </p:grpSpPr>
          <p:sp>
            <p:nvSpPr>
              <p:cNvPr id="310" name="Oval 30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311" name="Straight Connector 31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312" name="Straight Connector 31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13" name="Straight Connector 31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14" name="Straight Connector 31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15" name="Straight Connector 31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68" name="Group 267"/>
            <p:cNvGrpSpPr/>
            <p:nvPr/>
          </p:nvGrpSpPr>
          <p:grpSpPr>
            <a:xfrm>
              <a:off x="2963088" y="4242777"/>
              <a:ext cx="69821" cy="136483"/>
              <a:chOff x="0" y="0"/>
              <a:chExt cx="382622" cy="750246"/>
            </a:xfrm>
          </p:grpSpPr>
          <p:sp>
            <p:nvSpPr>
              <p:cNvPr id="304" name="Oval 30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305" name="Straight Connector 30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306" name="Straight Connector 30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07" name="Straight Connector 30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08" name="Straight Connector 30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09" name="Straight Connector 30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69" name="Group 268"/>
            <p:cNvGrpSpPr/>
            <p:nvPr/>
          </p:nvGrpSpPr>
          <p:grpSpPr>
            <a:xfrm>
              <a:off x="2835136" y="4247338"/>
              <a:ext cx="69821" cy="136483"/>
              <a:chOff x="0" y="0"/>
              <a:chExt cx="382622" cy="750246"/>
            </a:xfrm>
          </p:grpSpPr>
          <p:sp>
            <p:nvSpPr>
              <p:cNvPr id="298" name="Oval 297"/>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299" name="Straight Connector 298"/>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300" name="Straight Connector 299"/>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01" name="Straight Connector 300"/>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02" name="Straight Connector 301"/>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03" name="Straight Connector 302"/>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70" name="Group 269"/>
            <p:cNvGrpSpPr/>
            <p:nvPr/>
          </p:nvGrpSpPr>
          <p:grpSpPr>
            <a:xfrm>
              <a:off x="3218549" y="4244615"/>
              <a:ext cx="69821" cy="136483"/>
              <a:chOff x="0" y="0"/>
              <a:chExt cx="382622" cy="750246"/>
            </a:xfrm>
          </p:grpSpPr>
          <p:sp>
            <p:nvSpPr>
              <p:cNvPr id="292" name="Oval 291"/>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293" name="Straight Connector 292"/>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294" name="Straight Connector 293"/>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95" name="Straight Connector 294"/>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96" name="Straight Connector 295"/>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97" name="Straight Connector 296"/>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71" name="Group 270"/>
            <p:cNvGrpSpPr/>
            <p:nvPr/>
          </p:nvGrpSpPr>
          <p:grpSpPr>
            <a:xfrm>
              <a:off x="3090597" y="4249176"/>
              <a:ext cx="69821" cy="136483"/>
              <a:chOff x="0" y="0"/>
              <a:chExt cx="382622" cy="750246"/>
            </a:xfrm>
          </p:grpSpPr>
          <p:sp>
            <p:nvSpPr>
              <p:cNvPr id="286" name="Oval 28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287" name="Straight Connector 28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288" name="Straight Connector 28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89" name="Straight Connector 28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90" name="Straight Connector 28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91" name="Straight Connector 29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72" name="Group 271"/>
            <p:cNvGrpSpPr/>
            <p:nvPr/>
          </p:nvGrpSpPr>
          <p:grpSpPr>
            <a:xfrm>
              <a:off x="3482680" y="4238216"/>
              <a:ext cx="69821" cy="136483"/>
              <a:chOff x="0" y="0"/>
              <a:chExt cx="382622" cy="750246"/>
            </a:xfrm>
          </p:grpSpPr>
          <p:sp>
            <p:nvSpPr>
              <p:cNvPr id="280" name="Oval 27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281" name="Straight Connector 28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282" name="Straight Connector 28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83" name="Straight Connector 28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84" name="Straight Connector 28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85" name="Straight Connector 28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73" name="Group 272"/>
            <p:cNvGrpSpPr/>
            <p:nvPr/>
          </p:nvGrpSpPr>
          <p:grpSpPr>
            <a:xfrm>
              <a:off x="3354728" y="4242777"/>
              <a:ext cx="69821" cy="136483"/>
              <a:chOff x="0" y="0"/>
              <a:chExt cx="382622" cy="750246"/>
            </a:xfrm>
          </p:grpSpPr>
          <p:sp>
            <p:nvSpPr>
              <p:cNvPr id="274" name="Oval 27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275" name="Straight Connector 27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276" name="Straight Connector 27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77" name="Straight Connector 27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78" name="Straight Connector 27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79" name="Straight Connector 27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334" name="Group 333"/>
          <p:cNvGrpSpPr/>
          <p:nvPr/>
        </p:nvGrpSpPr>
        <p:grpSpPr>
          <a:xfrm>
            <a:off x="3494975" y="4209573"/>
            <a:ext cx="1247117" cy="147443"/>
            <a:chOff x="2305384" y="4238216"/>
            <a:chExt cx="1247117" cy="147443"/>
          </a:xfrm>
        </p:grpSpPr>
        <p:grpSp>
          <p:nvGrpSpPr>
            <p:cNvPr id="335" name="Group 334"/>
            <p:cNvGrpSpPr/>
            <p:nvPr/>
          </p:nvGrpSpPr>
          <p:grpSpPr>
            <a:xfrm>
              <a:off x="2305384" y="4249176"/>
              <a:ext cx="69821" cy="136483"/>
              <a:chOff x="0" y="0"/>
              <a:chExt cx="382622" cy="750246"/>
            </a:xfrm>
          </p:grpSpPr>
          <p:sp>
            <p:nvSpPr>
              <p:cNvPr id="399" name="Oval 398"/>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00" name="Straight Connector 399"/>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01" name="Straight Connector 400"/>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02" name="Straight Connector 401"/>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03" name="Straight Connector 402"/>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04" name="Straight Connector 403"/>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36" name="Group 335"/>
            <p:cNvGrpSpPr/>
            <p:nvPr/>
          </p:nvGrpSpPr>
          <p:grpSpPr>
            <a:xfrm>
              <a:off x="2441380" y="4243662"/>
              <a:ext cx="69821" cy="136483"/>
              <a:chOff x="0" y="0"/>
              <a:chExt cx="382622" cy="750246"/>
            </a:xfrm>
          </p:grpSpPr>
          <p:sp>
            <p:nvSpPr>
              <p:cNvPr id="393" name="Oval 392"/>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394" name="Straight Connector 393"/>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395" name="Straight Connector 394"/>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96" name="Straight Connector 395"/>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97" name="Straight Connector 396"/>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98" name="Straight Connector 397"/>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37" name="Group 336"/>
            <p:cNvGrpSpPr/>
            <p:nvPr/>
          </p:nvGrpSpPr>
          <p:grpSpPr>
            <a:xfrm>
              <a:off x="2703996" y="4244615"/>
              <a:ext cx="69821" cy="136483"/>
              <a:chOff x="0" y="0"/>
              <a:chExt cx="382622" cy="750246"/>
            </a:xfrm>
          </p:grpSpPr>
          <p:sp>
            <p:nvSpPr>
              <p:cNvPr id="387" name="Oval 386"/>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388" name="Straight Connector 387"/>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389" name="Straight Connector 388"/>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90" name="Straight Connector 389"/>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91" name="Straight Connector 390"/>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92" name="Straight Connector 391"/>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38" name="Group 337"/>
            <p:cNvGrpSpPr/>
            <p:nvPr/>
          </p:nvGrpSpPr>
          <p:grpSpPr>
            <a:xfrm>
              <a:off x="2576044" y="4249176"/>
              <a:ext cx="69821" cy="136483"/>
              <a:chOff x="0" y="0"/>
              <a:chExt cx="382622" cy="750246"/>
            </a:xfrm>
          </p:grpSpPr>
          <p:sp>
            <p:nvSpPr>
              <p:cNvPr id="381" name="Oval 380"/>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382" name="Straight Connector 381"/>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383" name="Straight Connector 382"/>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84" name="Straight Connector 383"/>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85" name="Straight Connector 384"/>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86" name="Straight Connector 385"/>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39" name="Group 338"/>
            <p:cNvGrpSpPr/>
            <p:nvPr/>
          </p:nvGrpSpPr>
          <p:grpSpPr>
            <a:xfrm>
              <a:off x="2963088" y="4242777"/>
              <a:ext cx="69821" cy="136483"/>
              <a:chOff x="0" y="0"/>
              <a:chExt cx="382622" cy="750246"/>
            </a:xfrm>
          </p:grpSpPr>
          <p:sp>
            <p:nvSpPr>
              <p:cNvPr id="375" name="Oval 374"/>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376" name="Straight Connector 375"/>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377" name="Straight Connector 376"/>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78" name="Straight Connector 377"/>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79" name="Straight Connector 378"/>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80" name="Straight Connector 379"/>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40" name="Group 339"/>
            <p:cNvGrpSpPr/>
            <p:nvPr/>
          </p:nvGrpSpPr>
          <p:grpSpPr>
            <a:xfrm>
              <a:off x="2835136" y="4247338"/>
              <a:ext cx="69821" cy="136483"/>
              <a:chOff x="0" y="0"/>
              <a:chExt cx="382622" cy="750246"/>
            </a:xfrm>
          </p:grpSpPr>
          <p:sp>
            <p:nvSpPr>
              <p:cNvPr id="369" name="Oval 368"/>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370" name="Straight Connector 369"/>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371" name="Straight Connector 370"/>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72" name="Straight Connector 371"/>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73" name="Straight Connector 372"/>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74" name="Straight Connector 373"/>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41" name="Group 340"/>
            <p:cNvGrpSpPr/>
            <p:nvPr/>
          </p:nvGrpSpPr>
          <p:grpSpPr>
            <a:xfrm>
              <a:off x="3218549" y="4244615"/>
              <a:ext cx="69821" cy="136483"/>
              <a:chOff x="0" y="0"/>
              <a:chExt cx="382622" cy="750246"/>
            </a:xfrm>
          </p:grpSpPr>
          <p:sp>
            <p:nvSpPr>
              <p:cNvPr id="363" name="Oval 362"/>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364" name="Straight Connector 363"/>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365" name="Straight Connector 364"/>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66" name="Straight Connector 365"/>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67" name="Straight Connector 366"/>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68" name="Straight Connector 367"/>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42" name="Group 341"/>
            <p:cNvGrpSpPr/>
            <p:nvPr/>
          </p:nvGrpSpPr>
          <p:grpSpPr>
            <a:xfrm>
              <a:off x="3090597" y="4249176"/>
              <a:ext cx="69821" cy="136483"/>
              <a:chOff x="0" y="0"/>
              <a:chExt cx="382622" cy="750246"/>
            </a:xfrm>
          </p:grpSpPr>
          <p:sp>
            <p:nvSpPr>
              <p:cNvPr id="357" name="Oval 356"/>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358" name="Straight Connector 357"/>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359" name="Straight Connector 358"/>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60" name="Straight Connector 359"/>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61" name="Straight Connector 360"/>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62" name="Straight Connector 361"/>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43" name="Group 342"/>
            <p:cNvGrpSpPr/>
            <p:nvPr/>
          </p:nvGrpSpPr>
          <p:grpSpPr>
            <a:xfrm>
              <a:off x="3482680" y="4238216"/>
              <a:ext cx="69821" cy="136483"/>
              <a:chOff x="0" y="0"/>
              <a:chExt cx="382622" cy="750246"/>
            </a:xfrm>
          </p:grpSpPr>
          <p:sp>
            <p:nvSpPr>
              <p:cNvPr id="351" name="Oval 350"/>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352" name="Straight Connector 351"/>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353" name="Straight Connector 352"/>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54" name="Straight Connector 353"/>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55" name="Straight Connector 354"/>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56" name="Straight Connector 355"/>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44" name="Group 343"/>
            <p:cNvGrpSpPr/>
            <p:nvPr/>
          </p:nvGrpSpPr>
          <p:grpSpPr>
            <a:xfrm>
              <a:off x="3354728" y="4242777"/>
              <a:ext cx="69821" cy="136483"/>
              <a:chOff x="0" y="0"/>
              <a:chExt cx="382622" cy="750246"/>
            </a:xfrm>
          </p:grpSpPr>
          <p:sp>
            <p:nvSpPr>
              <p:cNvPr id="345" name="Oval 344"/>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346" name="Straight Connector 345"/>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347" name="Straight Connector 346"/>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48" name="Straight Connector 347"/>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49" name="Straight Connector 348"/>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50" name="Straight Connector 349"/>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405" name="Group 404"/>
          <p:cNvGrpSpPr/>
          <p:nvPr/>
        </p:nvGrpSpPr>
        <p:grpSpPr>
          <a:xfrm>
            <a:off x="4157852" y="4910199"/>
            <a:ext cx="1247117" cy="147443"/>
            <a:chOff x="2305384" y="4238216"/>
            <a:chExt cx="1247117" cy="147443"/>
          </a:xfrm>
        </p:grpSpPr>
        <p:grpSp>
          <p:nvGrpSpPr>
            <p:cNvPr id="406" name="Group 405"/>
            <p:cNvGrpSpPr/>
            <p:nvPr/>
          </p:nvGrpSpPr>
          <p:grpSpPr>
            <a:xfrm>
              <a:off x="2305384" y="4249176"/>
              <a:ext cx="69821" cy="136483"/>
              <a:chOff x="0" y="0"/>
              <a:chExt cx="382622" cy="750246"/>
            </a:xfrm>
          </p:grpSpPr>
          <p:sp>
            <p:nvSpPr>
              <p:cNvPr id="470" name="Oval 46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71" name="Straight Connector 47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72" name="Straight Connector 47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73" name="Straight Connector 47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74" name="Straight Connector 47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75" name="Straight Connector 47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07" name="Group 406"/>
            <p:cNvGrpSpPr/>
            <p:nvPr/>
          </p:nvGrpSpPr>
          <p:grpSpPr>
            <a:xfrm>
              <a:off x="2441380" y="4243662"/>
              <a:ext cx="69821" cy="136483"/>
              <a:chOff x="0" y="0"/>
              <a:chExt cx="382622" cy="750246"/>
            </a:xfrm>
          </p:grpSpPr>
          <p:sp>
            <p:nvSpPr>
              <p:cNvPr id="464" name="Oval 46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65" name="Straight Connector 46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66" name="Straight Connector 46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67" name="Straight Connector 46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68" name="Straight Connector 46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69" name="Straight Connector 46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08" name="Group 407"/>
            <p:cNvGrpSpPr/>
            <p:nvPr/>
          </p:nvGrpSpPr>
          <p:grpSpPr>
            <a:xfrm>
              <a:off x="2703996" y="4244615"/>
              <a:ext cx="69821" cy="136483"/>
              <a:chOff x="0" y="0"/>
              <a:chExt cx="382622" cy="750246"/>
            </a:xfrm>
          </p:grpSpPr>
          <p:sp>
            <p:nvSpPr>
              <p:cNvPr id="458" name="Oval 457"/>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59" name="Straight Connector 458"/>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60" name="Straight Connector 459"/>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61" name="Straight Connector 460"/>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62" name="Straight Connector 461"/>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63" name="Straight Connector 462"/>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09" name="Group 408"/>
            <p:cNvGrpSpPr/>
            <p:nvPr/>
          </p:nvGrpSpPr>
          <p:grpSpPr>
            <a:xfrm>
              <a:off x="2576044" y="4249176"/>
              <a:ext cx="69821" cy="136483"/>
              <a:chOff x="0" y="0"/>
              <a:chExt cx="382622" cy="750246"/>
            </a:xfrm>
          </p:grpSpPr>
          <p:sp>
            <p:nvSpPr>
              <p:cNvPr id="452" name="Oval 451"/>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53" name="Straight Connector 452"/>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54" name="Straight Connector 453"/>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55" name="Straight Connector 454"/>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56" name="Straight Connector 455"/>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57" name="Straight Connector 456"/>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10" name="Group 409"/>
            <p:cNvGrpSpPr/>
            <p:nvPr/>
          </p:nvGrpSpPr>
          <p:grpSpPr>
            <a:xfrm>
              <a:off x="2963088" y="4242777"/>
              <a:ext cx="69821" cy="136483"/>
              <a:chOff x="0" y="0"/>
              <a:chExt cx="382622" cy="750246"/>
            </a:xfrm>
          </p:grpSpPr>
          <p:sp>
            <p:nvSpPr>
              <p:cNvPr id="446" name="Oval 44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47" name="Straight Connector 44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48" name="Straight Connector 44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49" name="Straight Connector 44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50" name="Straight Connector 44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51" name="Straight Connector 45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11" name="Group 410"/>
            <p:cNvGrpSpPr/>
            <p:nvPr/>
          </p:nvGrpSpPr>
          <p:grpSpPr>
            <a:xfrm>
              <a:off x="2835136" y="4247338"/>
              <a:ext cx="69821" cy="136483"/>
              <a:chOff x="0" y="0"/>
              <a:chExt cx="382622" cy="750246"/>
            </a:xfrm>
          </p:grpSpPr>
          <p:sp>
            <p:nvSpPr>
              <p:cNvPr id="440" name="Oval 43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41" name="Straight Connector 44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42" name="Straight Connector 44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43" name="Straight Connector 44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44" name="Straight Connector 44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45" name="Straight Connector 44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12" name="Group 411"/>
            <p:cNvGrpSpPr/>
            <p:nvPr/>
          </p:nvGrpSpPr>
          <p:grpSpPr>
            <a:xfrm>
              <a:off x="3218549" y="4244615"/>
              <a:ext cx="69821" cy="136483"/>
              <a:chOff x="0" y="0"/>
              <a:chExt cx="382622" cy="750246"/>
            </a:xfrm>
          </p:grpSpPr>
          <p:sp>
            <p:nvSpPr>
              <p:cNvPr id="434" name="Oval 43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35" name="Straight Connector 43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36" name="Straight Connector 43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37" name="Straight Connector 43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38" name="Straight Connector 43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39" name="Straight Connector 43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13" name="Group 412"/>
            <p:cNvGrpSpPr/>
            <p:nvPr/>
          </p:nvGrpSpPr>
          <p:grpSpPr>
            <a:xfrm>
              <a:off x="3090597" y="4249176"/>
              <a:ext cx="69821" cy="136483"/>
              <a:chOff x="0" y="0"/>
              <a:chExt cx="382622" cy="750246"/>
            </a:xfrm>
          </p:grpSpPr>
          <p:sp>
            <p:nvSpPr>
              <p:cNvPr id="428" name="Oval 427"/>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29" name="Straight Connector 428"/>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30" name="Straight Connector 429"/>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31" name="Straight Connector 430"/>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32" name="Straight Connector 431"/>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33" name="Straight Connector 432"/>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14" name="Group 413"/>
            <p:cNvGrpSpPr/>
            <p:nvPr/>
          </p:nvGrpSpPr>
          <p:grpSpPr>
            <a:xfrm>
              <a:off x="3482680" y="4238216"/>
              <a:ext cx="69821" cy="136483"/>
              <a:chOff x="0" y="0"/>
              <a:chExt cx="382622" cy="750246"/>
            </a:xfrm>
          </p:grpSpPr>
          <p:sp>
            <p:nvSpPr>
              <p:cNvPr id="422" name="Oval 421"/>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23" name="Straight Connector 422"/>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24" name="Straight Connector 423"/>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25" name="Straight Connector 424"/>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26" name="Straight Connector 425"/>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27" name="Straight Connector 426"/>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15" name="Group 414"/>
            <p:cNvGrpSpPr/>
            <p:nvPr/>
          </p:nvGrpSpPr>
          <p:grpSpPr>
            <a:xfrm>
              <a:off x="3354728" y="4242777"/>
              <a:ext cx="69821" cy="136483"/>
              <a:chOff x="0" y="0"/>
              <a:chExt cx="382622" cy="750246"/>
            </a:xfrm>
          </p:grpSpPr>
          <p:sp>
            <p:nvSpPr>
              <p:cNvPr id="416" name="Oval 41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17" name="Straight Connector 41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18" name="Straight Connector 41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19" name="Straight Connector 41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20" name="Straight Connector 41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21" name="Straight Connector 42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476" name="Group 475"/>
          <p:cNvGrpSpPr/>
          <p:nvPr/>
        </p:nvGrpSpPr>
        <p:grpSpPr>
          <a:xfrm>
            <a:off x="5121171" y="4320312"/>
            <a:ext cx="1247117" cy="147443"/>
            <a:chOff x="2305384" y="4238216"/>
            <a:chExt cx="1247117" cy="147443"/>
          </a:xfrm>
        </p:grpSpPr>
        <p:grpSp>
          <p:nvGrpSpPr>
            <p:cNvPr id="477" name="Group 476"/>
            <p:cNvGrpSpPr/>
            <p:nvPr/>
          </p:nvGrpSpPr>
          <p:grpSpPr>
            <a:xfrm>
              <a:off x="2305384" y="4249176"/>
              <a:ext cx="69821" cy="136483"/>
              <a:chOff x="0" y="0"/>
              <a:chExt cx="382622" cy="750246"/>
            </a:xfrm>
          </p:grpSpPr>
          <p:sp>
            <p:nvSpPr>
              <p:cNvPr id="541" name="Oval 540"/>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42" name="Straight Connector 541"/>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43" name="Straight Connector 542"/>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44" name="Straight Connector 543"/>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45" name="Straight Connector 544"/>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46" name="Straight Connector 545"/>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78" name="Group 477"/>
            <p:cNvGrpSpPr/>
            <p:nvPr/>
          </p:nvGrpSpPr>
          <p:grpSpPr>
            <a:xfrm>
              <a:off x="2441380" y="4243662"/>
              <a:ext cx="69821" cy="136483"/>
              <a:chOff x="0" y="0"/>
              <a:chExt cx="382622" cy="750246"/>
            </a:xfrm>
          </p:grpSpPr>
          <p:sp>
            <p:nvSpPr>
              <p:cNvPr id="535" name="Oval 534"/>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36" name="Straight Connector 535"/>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37" name="Straight Connector 536"/>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38" name="Straight Connector 537"/>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39" name="Straight Connector 538"/>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40" name="Straight Connector 539"/>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79" name="Group 478"/>
            <p:cNvGrpSpPr/>
            <p:nvPr/>
          </p:nvGrpSpPr>
          <p:grpSpPr>
            <a:xfrm>
              <a:off x="2703996" y="4244615"/>
              <a:ext cx="69821" cy="136483"/>
              <a:chOff x="0" y="0"/>
              <a:chExt cx="382622" cy="750246"/>
            </a:xfrm>
          </p:grpSpPr>
          <p:sp>
            <p:nvSpPr>
              <p:cNvPr id="529" name="Oval 528"/>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30" name="Straight Connector 529"/>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31" name="Straight Connector 530"/>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32" name="Straight Connector 531"/>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33" name="Straight Connector 532"/>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34" name="Straight Connector 533"/>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80" name="Group 479"/>
            <p:cNvGrpSpPr/>
            <p:nvPr/>
          </p:nvGrpSpPr>
          <p:grpSpPr>
            <a:xfrm>
              <a:off x="2576044" y="4249176"/>
              <a:ext cx="69821" cy="136483"/>
              <a:chOff x="0" y="0"/>
              <a:chExt cx="382622" cy="750246"/>
            </a:xfrm>
          </p:grpSpPr>
          <p:sp>
            <p:nvSpPr>
              <p:cNvPr id="523" name="Oval 522"/>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24" name="Straight Connector 523"/>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25" name="Straight Connector 524"/>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26" name="Straight Connector 525"/>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27" name="Straight Connector 526"/>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28" name="Straight Connector 527"/>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81" name="Group 480"/>
            <p:cNvGrpSpPr/>
            <p:nvPr/>
          </p:nvGrpSpPr>
          <p:grpSpPr>
            <a:xfrm>
              <a:off x="2963088" y="4242777"/>
              <a:ext cx="69821" cy="136483"/>
              <a:chOff x="0" y="0"/>
              <a:chExt cx="382622" cy="750246"/>
            </a:xfrm>
          </p:grpSpPr>
          <p:sp>
            <p:nvSpPr>
              <p:cNvPr id="517" name="Oval 516"/>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18" name="Straight Connector 517"/>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19" name="Straight Connector 518"/>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20" name="Straight Connector 519"/>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21" name="Straight Connector 520"/>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22" name="Straight Connector 521"/>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82" name="Group 481"/>
            <p:cNvGrpSpPr/>
            <p:nvPr/>
          </p:nvGrpSpPr>
          <p:grpSpPr>
            <a:xfrm>
              <a:off x="2835136" y="4247338"/>
              <a:ext cx="69821" cy="136483"/>
              <a:chOff x="0" y="0"/>
              <a:chExt cx="382622" cy="750246"/>
            </a:xfrm>
          </p:grpSpPr>
          <p:sp>
            <p:nvSpPr>
              <p:cNvPr id="511" name="Oval 510"/>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12" name="Straight Connector 511"/>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13" name="Straight Connector 512"/>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14" name="Straight Connector 513"/>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15" name="Straight Connector 514"/>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16" name="Straight Connector 515"/>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83" name="Group 482"/>
            <p:cNvGrpSpPr/>
            <p:nvPr/>
          </p:nvGrpSpPr>
          <p:grpSpPr>
            <a:xfrm>
              <a:off x="3218549" y="4244615"/>
              <a:ext cx="69821" cy="136483"/>
              <a:chOff x="0" y="0"/>
              <a:chExt cx="382622" cy="750246"/>
            </a:xfrm>
          </p:grpSpPr>
          <p:sp>
            <p:nvSpPr>
              <p:cNvPr id="505" name="Oval 504"/>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06" name="Straight Connector 505"/>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07" name="Straight Connector 506"/>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08" name="Straight Connector 507"/>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09" name="Straight Connector 508"/>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10" name="Straight Connector 509"/>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84" name="Group 483"/>
            <p:cNvGrpSpPr/>
            <p:nvPr/>
          </p:nvGrpSpPr>
          <p:grpSpPr>
            <a:xfrm>
              <a:off x="3090597" y="4249176"/>
              <a:ext cx="69821" cy="136483"/>
              <a:chOff x="0" y="0"/>
              <a:chExt cx="382622" cy="750246"/>
            </a:xfrm>
          </p:grpSpPr>
          <p:sp>
            <p:nvSpPr>
              <p:cNvPr id="499" name="Oval 498"/>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00" name="Straight Connector 499"/>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01" name="Straight Connector 500"/>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02" name="Straight Connector 501"/>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03" name="Straight Connector 502"/>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04" name="Straight Connector 503"/>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85" name="Group 484"/>
            <p:cNvGrpSpPr/>
            <p:nvPr/>
          </p:nvGrpSpPr>
          <p:grpSpPr>
            <a:xfrm>
              <a:off x="3482680" y="4238216"/>
              <a:ext cx="69821" cy="136483"/>
              <a:chOff x="0" y="0"/>
              <a:chExt cx="382622" cy="750246"/>
            </a:xfrm>
          </p:grpSpPr>
          <p:sp>
            <p:nvSpPr>
              <p:cNvPr id="493" name="Oval 492"/>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94" name="Straight Connector 493"/>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95" name="Straight Connector 494"/>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96" name="Straight Connector 495"/>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97" name="Straight Connector 496"/>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98" name="Straight Connector 497"/>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86" name="Group 485"/>
            <p:cNvGrpSpPr/>
            <p:nvPr/>
          </p:nvGrpSpPr>
          <p:grpSpPr>
            <a:xfrm>
              <a:off x="3354728" y="4242777"/>
              <a:ext cx="69821" cy="136483"/>
              <a:chOff x="0" y="0"/>
              <a:chExt cx="382622" cy="750246"/>
            </a:xfrm>
          </p:grpSpPr>
          <p:sp>
            <p:nvSpPr>
              <p:cNvPr id="487" name="Oval 486"/>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88" name="Straight Connector 487"/>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89" name="Straight Connector 488"/>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90" name="Straight Connector 489"/>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91" name="Straight Connector 490"/>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92" name="Straight Connector 491"/>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547" name="Group 546"/>
          <p:cNvGrpSpPr/>
          <p:nvPr/>
        </p:nvGrpSpPr>
        <p:grpSpPr>
          <a:xfrm>
            <a:off x="6916038" y="4243790"/>
            <a:ext cx="1247117" cy="147443"/>
            <a:chOff x="2305384" y="4238216"/>
            <a:chExt cx="1247117" cy="147443"/>
          </a:xfrm>
        </p:grpSpPr>
        <p:grpSp>
          <p:nvGrpSpPr>
            <p:cNvPr id="548" name="Group 547"/>
            <p:cNvGrpSpPr/>
            <p:nvPr/>
          </p:nvGrpSpPr>
          <p:grpSpPr>
            <a:xfrm>
              <a:off x="2305384" y="4249176"/>
              <a:ext cx="69821" cy="136483"/>
              <a:chOff x="0" y="0"/>
              <a:chExt cx="382622" cy="750246"/>
            </a:xfrm>
          </p:grpSpPr>
          <p:sp>
            <p:nvSpPr>
              <p:cNvPr id="612" name="Oval 611"/>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13" name="Straight Connector 612"/>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14" name="Straight Connector 613"/>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15" name="Straight Connector 614"/>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16" name="Straight Connector 615"/>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17" name="Straight Connector 616"/>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49" name="Group 548"/>
            <p:cNvGrpSpPr/>
            <p:nvPr/>
          </p:nvGrpSpPr>
          <p:grpSpPr>
            <a:xfrm>
              <a:off x="2441380" y="4243662"/>
              <a:ext cx="69821" cy="136483"/>
              <a:chOff x="0" y="0"/>
              <a:chExt cx="382622" cy="750246"/>
            </a:xfrm>
          </p:grpSpPr>
          <p:sp>
            <p:nvSpPr>
              <p:cNvPr id="606" name="Oval 60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07" name="Straight Connector 60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08" name="Straight Connector 60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09" name="Straight Connector 60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10" name="Straight Connector 60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11" name="Straight Connector 61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50" name="Group 549"/>
            <p:cNvGrpSpPr/>
            <p:nvPr/>
          </p:nvGrpSpPr>
          <p:grpSpPr>
            <a:xfrm>
              <a:off x="2703996" y="4244615"/>
              <a:ext cx="69821" cy="136483"/>
              <a:chOff x="0" y="0"/>
              <a:chExt cx="382622" cy="750246"/>
            </a:xfrm>
          </p:grpSpPr>
          <p:sp>
            <p:nvSpPr>
              <p:cNvPr id="600" name="Oval 59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01" name="Straight Connector 60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02" name="Straight Connector 60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03" name="Straight Connector 60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04" name="Straight Connector 60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05" name="Straight Connector 60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51" name="Group 550"/>
            <p:cNvGrpSpPr/>
            <p:nvPr/>
          </p:nvGrpSpPr>
          <p:grpSpPr>
            <a:xfrm>
              <a:off x="2576044" y="4249176"/>
              <a:ext cx="69821" cy="136483"/>
              <a:chOff x="0" y="0"/>
              <a:chExt cx="382622" cy="750246"/>
            </a:xfrm>
          </p:grpSpPr>
          <p:sp>
            <p:nvSpPr>
              <p:cNvPr id="594" name="Oval 59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95" name="Straight Connector 59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96" name="Straight Connector 59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97" name="Straight Connector 59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98" name="Straight Connector 59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99" name="Straight Connector 59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52" name="Group 551"/>
            <p:cNvGrpSpPr/>
            <p:nvPr/>
          </p:nvGrpSpPr>
          <p:grpSpPr>
            <a:xfrm>
              <a:off x="2963088" y="4242777"/>
              <a:ext cx="69821" cy="136483"/>
              <a:chOff x="0" y="0"/>
              <a:chExt cx="382622" cy="750246"/>
            </a:xfrm>
          </p:grpSpPr>
          <p:sp>
            <p:nvSpPr>
              <p:cNvPr id="588" name="Oval 587"/>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89" name="Straight Connector 588"/>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90" name="Straight Connector 589"/>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91" name="Straight Connector 590"/>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92" name="Straight Connector 591"/>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93" name="Straight Connector 592"/>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53" name="Group 552"/>
            <p:cNvGrpSpPr/>
            <p:nvPr/>
          </p:nvGrpSpPr>
          <p:grpSpPr>
            <a:xfrm>
              <a:off x="2835136" y="4247338"/>
              <a:ext cx="69821" cy="136483"/>
              <a:chOff x="0" y="0"/>
              <a:chExt cx="382622" cy="750246"/>
            </a:xfrm>
          </p:grpSpPr>
          <p:sp>
            <p:nvSpPr>
              <p:cNvPr id="582" name="Oval 581"/>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83" name="Straight Connector 582"/>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84" name="Straight Connector 583"/>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85" name="Straight Connector 584"/>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86" name="Straight Connector 585"/>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87" name="Straight Connector 586"/>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54" name="Group 553"/>
            <p:cNvGrpSpPr/>
            <p:nvPr/>
          </p:nvGrpSpPr>
          <p:grpSpPr>
            <a:xfrm>
              <a:off x="3218549" y="4244615"/>
              <a:ext cx="69821" cy="136483"/>
              <a:chOff x="0" y="0"/>
              <a:chExt cx="382622" cy="750246"/>
            </a:xfrm>
          </p:grpSpPr>
          <p:sp>
            <p:nvSpPr>
              <p:cNvPr id="576" name="Oval 57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77" name="Straight Connector 57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78" name="Straight Connector 57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79" name="Straight Connector 57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80" name="Straight Connector 57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81" name="Straight Connector 58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55" name="Group 554"/>
            <p:cNvGrpSpPr/>
            <p:nvPr/>
          </p:nvGrpSpPr>
          <p:grpSpPr>
            <a:xfrm>
              <a:off x="3090597" y="4249176"/>
              <a:ext cx="69821" cy="136483"/>
              <a:chOff x="0" y="0"/>
              <a:chExt cx="382622" cy="750246"/>
            </a:xfrm>
          </p:grpSpPr>
          <p:sp>
            <p:nvSpPr>
              <p:cNvPr id="570" name="Oval 56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71" name="Straight Connector 57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72" name="Straight Connector 57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73" name="Straight Connector 57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74" name="Straight Connector 57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75" name="Straight Connector 57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56" name="Group 555"/>
            <p:cNvGrpSpPr/>
            <p:nvPr/>
          </p:nvGrpSpPr>
          <p:grpSpPr>
            <a:xfrm>
              <a:off x="3482680" y="4238216"/>
              <a:ext cx="69821" cy="136483"/>
              <a:chOff x="0" y="0"/>
              <a:chExt cx="382622" cy="750246"/>
            </a:xfrm>
          </p:grpSpPr>
          <p:sp>
            <p:nvSpPr>
              <p:cNvPr id="564" name="Oval 56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65" name="Straight Connector 56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66" name="Straight Connector 56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67" name="Straight Connector 56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68" name="Straight Connector 56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69" name="Straight Connector 56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57" name="Group 556"/>
            <p:cNvGrpSpPr/>
            <p:nvPr/>
          </p:nvGrpSpPr>
          <p:grpSpPr>
            <a:xfrm>
              <a:off x="3354728" y="4242777"/>
              <a:ext cx="69821" cy="136483"/>
              <a:chOff x="0" y="0"/>
              <a:chExt cx="382622" cy="750246"/>
            </a:xfrm>
          </p:grpSpPr>
          <p:sp>
            <p:nvSpPr>
              <p:cNvPr id="558" name="Oval 557"/>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59" name="Straight Connector 558"/>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60" name="Straight Connector 559"/>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61" name="Straight Connector 560"/>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62" name="Straight Connector 561"/>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63" name="Straight Connector 562"/>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618" name="Group 617"/>
          <p:cNvGrpSpPr/>
          <p:nvPr/>
        </p:nvGrpSpPr>
        <p:grpSpPr>
          <a:xfrm>
            <a:off x="6251778" y="4980921"/>
            <a:ext cx="1247117" cy="147443"/>
            <a:chOff x="2305384" y="4238216"/>
            <a:chExt cx="1247117" cy="147443"/>
          </a:xfrm>
        </p:grpSpPr>
        <p:grpSp>
          <p:nvGrpSpPr>
            <p:cNvPr id="619" name="Group 618"/>
            <p:cNvGrpSpPr/>
            <p:nvPr/>
          </p:nvGrpSpPr>
          <p:grpSpPr>
            <a:xfrm>
              <a:off x="2305384" y="4249176"/>
              <a:ext cx="69821" cy="136483"/>
              <a:chOff x="0" y="0"/>
              <a:chExt cx="382622" cy="750246"/>
            </a:xfrm>
          </p:grpSpPr>
          <p:sp>
            <p:nvSpPr>
              <p:cNvPr id="683" name="Oval 682"/>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84" name="Straight Connector 683"/>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85" name="Straight Connector 684"/>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86" name="Straight Connector 685"/>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87" name="Straight Connector 686"/>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88" name="Straight Connector 687"/>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20" name="Group 619"/>
            <p:cNvGrpSpPr/>
            <p:nvPr/>
          </p:nvGrpSpPr>
          <p:grpSpPr>
            <a:xfrm>
              <a:off x="2441380" y="4243662"/>
              <a:ext cx="69821" cy="136483"/>
              <a:chOff x="0" y="0"/>
              <a:chExt cx="382622" cy="750246"/>
            </a:xfrm>
          </p:grpSpPr>
          <p:sp>
            <p:nvSpPr>
              <p:cNvPr id="677" name="Oval 676"/>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78" name="Straight Connector 677"/>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79" name="Straight Connector 678"/>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80" name="Straight Connector 679"/>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81" name="Straight Connector 680"/>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82" name="Straight Connector 681"/>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21" name="Group 620"/>
            <p:cNvGrpSpPr/>
            <p:nvPr/>
          </p:nvGrpSpPr>
          <p:grpSpPr>
            <a:xfrm>
              <a:off x="2703996" y="4244615"/>
              <a:ext cx="69821" cy="136483"/>
              <a:chOff x="0" y="0"/>
              <a:chExt cx="382622" cy="750246"/>
            </a:xfrm>
          </p:grpSpPr>
          <p:sp>
            <p:nvSpPr>
              <p:cNvPr id="671" name="Oval 670"/>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72" name="Straight Connector 671"/>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73" name="Straight Connector 672"/>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74" name="Straight Connector 673"/>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75" name="Straight Connector 674"/>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76" name="Straight Connector 675"/>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22" name="Group 621"/>
            <p:cNvGrpSpPr/>
            <p:nvPr/>
          </p:nvGrpSpPr>
          <p:grpSpPr>
            <a:xfrm>
              <a:off x="2576044" y="4249176"/>
              <a:ext cx="69821" cy="136483"/>
              <a:chOff x="0" y="0"/>
              <a:chExt cx="382622" cy="750246"/>
            </a:xfrm>
          </p:grpSpPr>
          <p:sp>
            <p:nvSpPr>
              <p:cNvPr id="665" name="Oval 664"/>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66" name="Straight Connector 665"/>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67" name="Straight Connector 666"/>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68" name="Straight Connector 667"/>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69" name="Straight Connector 668"/>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70" name="Straight Connector 669"/>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23" name="Group 622"/>
            <p:cNvGrpSpPr/>
            <p:nvPr/>
          </p:nvGrpSpPr>
          <p:grpSpPr>
            <a:xfrm>
              <a:off x="2963088" y="4242777"/>
              <a:ext cx="69821" cy="136483"/>
              <a:chOff x="0" y="0"/>
              <a:chExt cx="382622" cy="750246"/>
            </a:xfrm>
          </p:grpSpPr>
          <p:sp>
            <p:nvSpPr>
              <p:cNvPr id="659" name="Oval 658"/>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60" name="Straight Connector 659"/>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61" name="Straight Connector 660"/>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62" name="Straight Connector 661"/>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63" name="Straight Connector 662"/>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64" name="Straight Connector 663"/>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24" name="Group 623"/>
            <p:cNvGrpSpPr/>
            <p:nvPr/>
          </p:nvGrpSpPr>
          <p:grpSpPr>
            <a:xfrm>
              <a:off x="2835136" y="4247338"/>
              <a:ext cx="69821" cy="136483"/>
              <a:chOff x="0" y="0"/>
              <a:chExt cx="382622" cy="750246"/>
            </a:xfrm>
          </p:grpSpPr>
          <p:sp>
            <p:nvSpPr>
              <p:cNvPr id="653" name="Oval 652"/>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54" name="Straight Connector 653"/>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55" name="Straight Connector 654"/>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56" name="Straight Connector 655"/>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57" name="Straight Connector 656"/>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58" name="Straight Connector 657"/>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25" name="Group 624"/>
            <p:cNvGrpSpPr/>
            <p:nvPr/>
          </p:nvGrpSpPr>
          <p:grpSpPr>
            <a:xfrm>
              <a:off x="3218549" y="4244615"/>
              <a:ext cx="69821" cy="136483"/>
              <a:chOff x="0" y="0"/>
              <a:chExt cx="382622" cy="750246"/>
            </a:xfrm>
          </p:grpSpPr>
          <p:sp>
            <p:nvSpPr>
              <p:cNvPr id="647" name="Oval 646"/>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48" name="Straight Connector 647"/>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49" name="Straight Connector 648"/>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50" name="Straight Connector 649"/>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51" name="Straight Connector 650"/>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52" name="Straight Connector 651"/>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26" name="Group 625"/>
            <p:cNvGrpSpPr/>
            <p:nvPr/>
          </p:nvGrpSpPr>
          <p:grpSpPr>
            <a:xfrm>
              <a:off x="3090597" y="4249176"/>
              <a:ext cx="69821" cy="136483"/>
              <a:chOff x="0" y="0"/>
              <a:chExt cx="382622" cy="750246"/>
            </a:xfrm>
          </p:grpSpPr>
          <p:sp>
            <p:nvSpPr>
              <p:cNvPr id="641" name="Oval 640"/>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42" name="Straight Connector 641"/>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43" name="Straight Connector 642"/>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44" name="Straight Connector 643"/>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45" name="Straight Connector 644"/>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46" name="Straight Connector 645"/>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27" name="Group 626"/>
            <p:cNvGrpSpPr/>
            <p:nvPr/>
          </p:nvGrpSpPr>
          <p:grpSpPr>
            <a:xfrm>
              <a:off x="3482680" y="4238216"/>
              <a:ext cx="69821" cy="136483"/>
              <a:chOff x="0" y="0"/>
              <a:chExt cx="382622" cy="750246"/>
            </a:xfrm>
          </p:grpSpPr>
          <p:sp>
            <p:nvSpPr>
              <p:cNvPr id="635" name="Oval 634"/>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36" name="Straight Connector 635"/>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37" name="Straight Connector 636"/>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38" name="Straight Connector 637"/>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39" name="Straight Connector 638"/>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40" name="Straight Connector 639"/>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28" name="Group 627"/>
            <p:cNvGrpSpPr/>
            <p:nvPr/>
          </p:nvGrpSpPr>
          <p:grpSpPr>
            <a:xfrm>
              <a:off x="3354728" y="4242777"/>
              <a:ext cx="69821" cy="136483"/>
              <a:chOff x="0" y="0"/>
              <a:chExt cx="382622" cy="750246"/>
            </a:xfrm>
          </p:grpSpPr>
          <p:sp>
            <p:nvSpPr>
              <p:cNvPr id="629" name="Oval 628"/>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30" name="Straight Connector 629"/>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31" name="Straight Connector 630"/>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32" name="Straight Connector 631"/>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33" name="Straight Connector 632"/>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34" name="Straight Connector 633"/>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689" name="Group 688"/>
          <p:cNvGrpSpPr/>
          <p:nvPr/>
        </p:nvGrpSpPr>
        <p:grpSpPr>
          <a:xfrm>
            <a:off x="8001033" y="4985814"/>
            <a:ext cx="1247117" cy="147443"/>
            <a:chOff x="2305384" y="4238216"/>
            <a:chExt cx="1247117" cy="147443"/>
          </a:xfrm>
        </p:grpSpPr>
        <p:grpSp>
          <p:nvGrpSpPr>
            <p:cNvPr id="690" name="Group 689"/>
            <p:cNvGrpSpPr/>
            <p:nvPr/>
          </p:nvGrpSpPr>
          <p:grpSpPr>
            <a:xfrm>
              <a:off x="2305384" y="4249176"/>
              <a:ext cx="69821" cy="136483"/>
              <a:chOff x="0" y="0"/>
              <a:chExt cx="382622" cy="750246"/>
            </a:xfrm>
          </p:grpSpPr>
          <p:sp>
            <p:nvSpPr>
              <p:cNvPr id="754" name="Oval 75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755" name="Straight Connector 75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756" name="Straight Connector 75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57" name="Straight Connector 75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58" name="Straight Connector 75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59" name="Straight Connector 75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91" name="Group 690"/>
            <p:cNvGrpSpPr/>
            <p:nvPr/>
          </p:nvGrpSpPr>
          <p:grpSpPr>
            <a:xfrm>
              <a:off x="2441380" y="4243662"/>
              <a:ext cx="69821" cy="136483"/>
              <a:chOff x="0" y="0"/>
              <a:chExt cx="382622" cy="750246"/>
            </a:xfrm>
          </p:grpSpPr>
          <p:sp>
            <p:nvSpPr>
              <p:cNvPr id="748" name="Oval 747"/>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749" name="Straight Connector 748"/>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750" name="Straight Connector 749"/>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51" name="Straight Connector 750"/>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52" name="Straight Connector 751"/>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53" name="Straight Connector 752"/>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92" name="Group 691"/>
            <p:cNvGrpSpPr/>
            <p:nvPr/>
          </p:nvGrpSpPr>
          <p:grpSpPr>
            <a:xfrm>
              <a:off x="2703996" y="4244615"/>
              <a:ext cx="69821" cy="136483"/>
              <a:chOff x="0" y="0"/>
              <a:chExt cx="382622" cy="750246"/>
            </a:xfrm>
          </p:grpSpPr>
          <p:sp>
            <p:nvSpPr>
              <p:cNvPr id="742" name="Oval 741"/>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743" name="Straight Connector 742"/>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744" name="Straight Connector 743"/>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45" name="Straight Connector 744"/>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46" name="Straight Connector 745"/>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47" name="Straight Connector 746"/>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93" name="Group 692"/>
            <p:cNvGrpSpPr/>
            <p:nvPr/>
          </p:nvGrpSpPr>
          <p:grpSpPr>
            <a:xfrm>
              <a:off x="2576044" y="4249176"/>
              <a:ext cx="69821" cy="136483"/>
              <a:chOff x="0" y="0"/>
              <a:chExt cx="382622" cy="750246"/>
            </a:xfrm>
          </p:grpSpPr>
          <p:sp>
            <p:nvSpPr>
              <p:cNvPr id="736" name="Oval 73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737" name="Straight Connector 73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738" name="Straight Connector 73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39" name="Straight Connector 73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40" name="Straight Connector 73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41" name="Straight Connector 74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94" name="Group 693"/>
            <p:cNvGrpSpPr/>
            <p:nvPr/>
          </p:nvGrpSpPr>
          <p:grpSpPr>
            <a:xfrm>
              <a:off x="2963088" y="4242777"/>
              <a:ext cx="69821" cy="136483"/>
              <a:chOff x="0" y="0"/>
              <a:chExt cx="382622" cy="750246"/>
            </a:xfrm>
          </p:grpSpPr>
          <p:sp>
            <p:nvSpPr>
              <p:cNvPr id="730" name="Oval 72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731" name="Straight Connector 73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732" name="Straight Connector 73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33" name="Straight Connector 73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34" name="Straight Connector 73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35" name="Straight Connector 73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95" name="Group 694"/>
            <p:cNvGrpSpPr/>
            <p:nvPr/>
          </p:nvGrpSpPr>
          <p:grpSpPr>
            <a:xfrm>
              <a:off x="2835136" y="4247338"/>
              <a:ext cx="69821" cy="136483"/>
              <a:chOff x="0" y="0"/>
              <a:chExt cx="382622" cy="750246"/>
            </a:xfrm>
          </p:grpSpPr>
          <p:sp>
            <p:nvSpPr>
              <p:cNvPr id="724" name="Oval 72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725" name="Straight Connector 72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726" name="Straight Connector 72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27" name="Straight Connector 72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28" name="Straight Connector 72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29" name="Straight Connector 72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96" name="Group 695"/>
            <p:cNvGrpSpPr/>
            <p:nvPr/>
          </p:nvGrpSpPr>
          <p:grpSpPr>
            <a:xfrm>
              <a:off x="3218549" y="4244615"/>
              <a:ext cx="69821" cy="136483"/>
              <a:chOff x="0" y="0"/>
              <a:chExt cx="382622" cy="750246"/>
            </a:xfrm>
          </p:grpSpPr>
          <p:sp>
            <p:nvSpPr>
              <p:cNvPr id="718" name="Oval 717"/>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719" name="Straight Connector 718"/>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720" name="Straight Connector 719"/>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21" name="Straight Connector 720"/>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22" name="Straight Connector 721"/>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23" name="Straight Connector 722"/>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97" name="Group 696"/>
            <p:cNvGrpSpPr/>
            <p:nvPr/>
          </p:nvGrpSpPr>
          <p:grpSpPr>
            <a:xfrm>
              <a:off x="3090597" y="4249176"/>
              <a:ext cx="69821" cy="136483"/>
              <a:chOff x="0" y="0"/>
              <a:chExt cx="382622" cy="750246"/>
            </a:xfrm>
          </p:grpSpPr>
          <p:sp>
            <p:nvSpPr>
              <p:cNvPr id="712" name="Oval 711"/>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713" name="Straight Connector 712"/>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714" name="Straight Connector 713"/>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15" name="Straight Connector 714"/>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16" name="Straight Connector 715"/>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17" name="Straight Connector 716"/>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98" name="Group 697"/>
            <p:cNvGrpSpPr/>
            <p:nvPr/>
          </p:nvGrpSpPr>
          <p:grpSpPr>
            <a:xfrm>
              <a:off x="3482680" y="4238216"/>
              <a:ext cx="69821" cy="136483"/>
              <a:chOff x="0" y="0"/>
              <a:chExt cx="382622" cy="750246"/>
            </a:xfrm>
          </p:grpSpPr>
          <p:sp>
            <p:nvSpPr>
              <p:cNvPr id="706" name="Oval 70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707" name="Straight Connector 70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708" name="Straight Connector 70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09" name="Straight Connector 70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10" name="Straight Connector 70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11" name="Straight Connector 71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99" name="Group 698"/>
            <p:cNvGrpSpPr/>
            <p:nvPr/>
          </p:nvGrpSpPr>
          <p:grpSpPr>
            <a:xfrm>
              <a:off x="3354728" y="4242777"/>
              <a:ext cx="69821" cy="136483"/>
              <a:chOff x="0" y="0"/>
              <a:chExt cx="382622" cy="750246"/>
            </a:xfrm>
          </p:grpSpPr>
          <p:sp>
            <p:nvSpPr>
              <p:cNvPr id="700" name="Oval 69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701" name="Straight Connector 70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702" name="Straight Connector 70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03" name="Straight Connector 70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04" name="Straight Connector 70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05" name="Straight Connector 70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831" name="Group 830"/>
          <p:cNvGrpSpPr/>
          <p:nvPr/>
        </p:nvGrpSpPr>
        <p:grpSpPr>
          <a:xfrm>
            <a:off x="8658737" y="4453873"/>
            <a:ext cx="1247117" cy="147443"/>
            <a:chOff x="2305384" y="4238216"/>
            <a:chExt cx="1247117" cy="147443"/>
          </a:xfrm>
        </p:grpSpPr>
        <p:grpSp>
          <p:nvGrpSpPr>
            <p:cNvPr id="832" name="Group 831"/>
            <p:cNvGrpSpPr/>
            <p:nvPr/>
          </p:nvGrpSpPr>
          <p:grpSpPr>
            <a:xfrm>
              <a:off x="2305384" y="4249176"/>
              <a:ext cx="69821" cy="136483"/>
              <a:chOff x="0" y="0"/>
              <a:chExt cx="382622" cy="750246"/>
            </a:xfrm>
          </p:grpSpPr>
          <p:sp>
            <p:nvSpPr>
              <p:cNvPr id="896" name="Oval 89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897" name="Straight Connector 89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898" name="Straight Connector 89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99" name="Straight Connector 89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00" name="Straight Connector 89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01" name="Straight Connector 90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833" name="Group 832"/>
            <p:cNvGrpSpPr/>
            <p:nvPr/>
          </p:nvGrpSpPr>
          <p:grpSpPr>
            <a:xfrm>
              <a:off x="2441380" y="4243662"/>
              <a:ext cx="69821" cy="136483"/>
              <a:chOff x="0" y="0"/>
              <a:chExt cx="382622" cy="750246"/>
            </a:xfrm>
          </p:grpSpPr>
          <p:sp>
            <p:nvSpPr>
              <p:cNvPr id="890" name="Oval 88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891" name="Straight Connector 89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892" name="Straight Connector 89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93" name="Straight Connector 89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94" name="Straight Connector 89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95" name="Straight Connector 89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834" name="Group 833"/>
            <p:cNvGrpSpPr/>
            <p:nvPr/>
          </p:nvGrpSpPr>
          <p:grpSpPr>
            <a:xfrm>
              <a:off x="2703996" y="4244615"/>
              <a:ext cx="69821" cy="136483"/>
              <a:chOff x="0" y="0"/>
              <a:chExt cx="382622" cy="750246"/>
            </a:xfrm>
          </p:grpSpPr>
          <p:sp>
            <p:nvSpPr>
              <p:cNvPr id="884" name="Oval 88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885" name="Straight Connector 88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886" name="Straight Connector 88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87" name="Straight Connector 88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88" name="Straight Connector 88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89" name="Straight Connector 88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835" name="Group 834"/>
            <p:cNvGrpSpPr/>
            <p:nvPr/>
          </p:nvGrpSpPr>
          <p:grpSpPr>
            <a:xfrm>
              <a:off x="2576044" y="4249176"/>
              <a:ext cx="69821" cy="136483"/>
              <a:chOff x="0" y="0"/>
              <a:chExt cx="382622" cy="750246"/>
            </a:xfrm>
          </p:grpSpPr>
          <p:sp>
            <p:nvSpPr>
              <p:cNvPr id="878" name="Oval 877"/>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879" name="Straight Connector 878"/>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880" name="Straight Connector 879"/>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81" name="Straight Connector 880"/>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82" name="Straight Connector 881"/>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83" name="Straight Connector 882"/>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836" name="Group 835"/>
            <p:cNvGrpSpPr/>
            <p:nvPr/>
          </p:nvGrpSpPr>
          <p:grpSpPr>
            <a:xfrm>
              <a:off x="2963088" y="4242777"/>
              <a:ext cx="69821" cy="136483"/>
              <a:chOff x="0" y="0"/>
              <a:chExt cx="382622" cy="750246"/>
            </a:xfrm>
          </p:grpSpPr>
          <p:sp>
            <p:nvSpPr>
              <p:cNvPr id="872" name="Oval 871"/>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873" name="Straight Connector 872"/>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874" name="Straight Connector 873"/>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75" name="Straight Connector 874"/>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76" name="Straight Connector 875"/>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77" name="Straight Connector 876"/>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837" name="Group 836"/>
            <p:cNvGrpSpPr/>
            <p:nvPr/>
          </p:nvGrpSpPr>
          <p:grpSpPr>
            <a:xfrm>
              <a:off x="2835136" y="4247338"/>
              <a:ext cx="69821" cy="136483"/>
              <a:chOff x="0" y="0"/>
              <a:chExt cx="382622" cy="750246"/>
            </a:xfrm>
          </p:grpSpPr>
          <p:sp>
            <p:nvSpPr>
              <p:cNvPr id="866" name="Oval 86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867" name="Straight Connector 86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868" name="Straight Connector 86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69" name="Straight Connector 86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70" name="Straight Connector 86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71" name="Straight Connector 87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838" name="Group 837"/>
            <p:cNvGrpSpPr/>
            <p:nvPr/>
          </p:nvGrpSpPr>
          <p:grpSpPr>
            <a:xfrm>
              <a:off x="3218549" y="4244615"/>
              <a:ext cx="69821" cy="136483"/>
              <a:chOff x="0" y="0"/>
              <a:chExt cx="382622" cy="750246"/>
            </a:xfrm>
          </p:grpSpPr>
          <p:sp>
            <p:nvSpPr>
              <p:cNvPr id="860" name="Oval 85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861" name="Straight Connector 86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862" name="Straight Connector 86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63" name="Straight Connector 86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64" name="Straight Connector 86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65" name="Straight Connector 86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839" name="Group 838"/>
            <p:cNvGrpSpPr/>
            <p:nvPr/>
          </p:nvGrpSpPr>
          <p:grpSpPr>
            <a:xfrm>
              <a:off x="3090597" y="4249176"/>
              <a:ext cx="69821" cy="136483"/>
              <a:chOff x="0" y="0"/>
              <a:chExt cx="382622" cy="750246"/>
            </a:xfrm>
          </p:grpSpPr>
          <p:sp>
            <p:nvSpPr>
              <p:cNvPr id="854" name="Oval 85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855" name="Straight Connector 85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856" name="Straight Connector 85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57" name="Straight Connector 85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58" name="Straight Connector 85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59" name="Straight Connector 85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840" name="Group 839"/>
            <p:cNvGrpSpPr/>
            <p:nvPr/>
          </p:nvGrpSpPr>
          <p:grpSpPr>
            <a:xfrm>
              <a:off x="3482680" y="4238216"/>
              <a:ext cx="69821" cy="136483"/>
              <a:chOff x="0" y="0"/>
              <a:chExt cx="382622" cy="750246"/>
            </a:xfrm>
          </p:grpSpPr>
          <p:sp>
            <p:nvSpPr>
              <p:cNvPr id="848" name="Oval 847"/>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849" name="Straight Connector 848"/>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850" name="Straight Connector 849"/>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51" name="Straight Connector 850"/>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52" name="Straight Connector 851"/>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53" name="Straight Connector 852"/>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841" name="Group 840"/>
            <p:cNvGrpSpPr/>
            <p:nvPr/>
          </p:nvGrpSpPr>
          <p:grpSpPr>
            <a:xfrm>
              <a:off x="3354728" y="4242777"/>
              <a:ext cx="69821" cy="136483"/>
              <a:chOff x="0" y="0"/>
              <a:chExt cx="382622" cy="750246"/>
            </a:xfrm>
          </p:grpSpPr>
          <p:sp>
            <p:nvSpPr>
              <p:cNvPr id="842" name="Oval 841"/>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843" name="Straight Connector 842"/>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844" name="Straight Connector 843"/>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45" name="Straight Connector 844"/>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46" name="Straight Connector 845"/>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47" name="Straight Connector 846"/>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902" name="Group 901"/>
          <p:cNvGrpSpPr/>
          <p:nvPr/>
        </p:nvGrpSpPr>
        <p:grpSpPr>
          <a:xfrm>
            <a:off x="9601765" y="4869982"/>
            <a:ext cx="1247117" cy="147443"/>
            <a:chOff x="2305384" y="4238216"/>
            <a:chExt cx="1247117" cy="147443"/>
          </a:xfrm>
        </p:grpSpPr>
        <p:grpSp>
          <p:nvGrpSpPr>
            <p:cNvPr id="903" name="Group 902"/>
            <p:cNvGrpSpPr/>
            <p:nvPr/>
          </p:nvGrpSpPr>
          <p:grpSpPr>
            <a:xfrm>
              <a:off x="2305384" y="4249176"/>
              <a:ext cx="69821" cy="136483"/>
              <a:chOff x="0" y="0"/>
              <a:chExt cx="382622" cy="750246"/>
            </a:xfrm>
          </p:grpSpPr>
          <p:sp>
            <p:nvSpPr>
              <p:cNvPr id="967" name="Oval 966"/>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968" name="Straight Connector 967"/>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969" name="Straight Connector 968"/>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70" name="Straight Connector 969"/>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71" name="Straight Connector 970"/>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72" name="Straight Connector 971"/>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904" name="Group 903"/>
            <p:cNvGrpSpPr/>
            <p:nvPr/>
          </p:nvGrpSpPr>
          <p:grpSpPr>
            <a:xfrm>
              <a:off x="2441380" y="4243662"/>
              <a:ext cx="69821" cy="136483"/>
              <a:chOff x="0" y="0"/>
              <a:chExt cx="382622" cy="750246"/>
            </a:xfrm>
          </p:grpSpPr>
          <p:sp>
            <p:nvSpPr>
              <p:cNvPr id="961" name="Oval 960"/>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962" name="Straight Connector 961"/>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963" name="Straight Connector 962"/>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64" name="Straight Connector 963"/>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65" name="Straight Connector 964"/>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66" name="Straight Connector 965"/>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905" name="Group 904"/>
            <p:cNvGrpSpPr/>
            <p:nvPr/>
          </p:nvGrpSpPr>
          <p:grpSpPr>
            <a:xfrm>
              <a:off x="2703996" y="4244615"/>
              <a:ext cx="69821" cy="136483"/>
              <a:chOff x="0" y="0"/>
              <a:chExt cx="382622" cy="750246"/>
            </a:xfrm>
          </p:grpSpPr>
          <p:sp>
            <p:nvSpPr>
              <p:cNvPr id="955" name="Oval 954"/>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956" name="Straight Connector 955"/>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957" name="Straight Connector 956"/>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58" name="Straight Connector 957"/>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59" name="Straight Connector 958"/>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60" name="Straight Connector 959"/>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906" name="Group 905"/>
            <p:cNvGrpSpPr/>
            <p:nvPr/>
          </p:nvGrpSpPr>
          <p:grpSpPr>
            <a:xfrm>
              <a:off x="2576044" y="4249176"/>
              <a:ext cx="69821" cy="136483"/>
              <a:chOff x="0" y="0"/>
              <a:chExt cx="382622" cy="750246"/>
            </a:xfrm>
          </p:grpSpPr>
          <p:sp>
            <p:nvSpPr>
              <p:cNvPr id="949" name="Oval 948"/>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950" name="Straight Connector 949"/>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951" name="Straight Connector 950"/>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52" name="Straight Connector 951"/>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53" name="Straight Connector 952"/>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54" name="Straight Connector 953"/>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907" name="Group 906"/>
            <p:cNvGrpSpPr/>
            <p:nvPr/>
          </p:nvGrpSpPr>
          <p:grpSpPr>
            <a:xfrm>
              <a:off x="2963088" y="4242777"/>
              <a:ext cx="69821" cy="136483"/>
              <a:chOff x="0" y="0"/>
              <a:chExt cx="382622" cy="750246"/>
            </a:xfrm>
          </p:grpSpPr>
          <p:sp>
            <p:nvSpPr>
              <p:cNvPr id="943" name="Oval 942"/>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944" name="Straight Connector 943"/>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945" name="Straight Connector 944"/>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46" name="Straight Connector 945"/>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47" name="Straight Connector 946"/>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48" name="Straight Connector 947"/>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908" name="Group 907"/>
            <p:cNvGrpSpPr/>
            <p:nvPr/>
          </p:nvGrpSpPr>
          <p:grpSpPr>
            <a:xfrm>
              <a:off x="2835136" y="4247338"/>
              <a:ext cx="69821" cy="136483"/>
              <a:chOff x="0" y="0"/>
              <a:chExt cx="382622" cy="750246"/>
            </a:xfrm>
          </p:grpSpPr>
          <p:sp>
            <p:nvSpPr>
              <p:cNvPr id="937" name="Oval 936"/>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938" name="Straight Connector 937"/>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939" name="Straight Connector 938"/>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40" name="Straight Connector 939"/>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41" name="Straight Connector 940"/>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42" name="Straight Connector 941"/>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909" name="Group 908"/>
            <p:cNvGrpSpPr/>
            <p:nvPr/>
          </p:nvGrpSpPr>
          <p:grpSpPr>
            <a:xfrm>
              <a:off x="3218549" y="4244615"/>
              <a:ext cx="69821" cy="136483"/>
              <a:chOff x="0" y="0"/>
              <a:chExt cx="382622" cy="750246"/>
            </a:xfrm>
          </p:grpSpPr>
          <p:sp>
            <p:nvSpPr>
              <p:cNvPr id="931" name="Oval 930"/>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932" name="Straight Connector 931"/>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933" name="Straight Connector 932"/>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34" name="Straight Connector 933"/>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35" name="Straight Connector 934"/>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36" name="Straight Connector 935"/>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910" name="Group 909"/>
            <p:cNvGrpSpPr/>
            <p:nvPr/>
          </p:nvGrpSpPr>
          <p:grpSpPr>
            <a:xfrm>
              <a:off x="3090597" y="4249176"/>
              <a:ext cx="69821" cy="136483"/>
              <a:chOff x="0" y="0"/>
              <a:chExt cx="382622" cy="750246"/>
            </a:xfrm>
          </p:grpSpPr>
          <p:sp>
            <p:nvSpPr>
              <p:cNvPr id="925" name="Oval 924"/>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926" name="Straight Connector 925"/>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927" name="Straight Connector 926"/>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28" name="Straight Connector 927"/>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29" name="Straight Connector 928"/>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30" name="Straight Connector 929"/>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911" name="Group 910"/>
            <p:cNvGrpSpPr/>
            <p:nvPr/>
          </p:nvGrpSpPr>
          <p:grpSpPr>
            <a:xfrm>
              <a:off x="3482680" y="4238216"/>
              <a:ext cx="69821" cy="136483"/>
              <a:chOff x="0" y="0"/>
              <a:chExt cx="382622" cy="750246"/>
            </a:xfrm>
          </p:grpSpPr>
          <p:sp>
            <p:nvSpPr>
              <p:cNvPr id="919" name="Oval 918"/>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920" name="Straight Connector 919"/>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921" name="Straight Connector 920"/>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22" name="Straight Connector 921"/>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23" name="Straight Connector 922"/>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24" name="Straight Connector 923"/>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912" name="Group 911"/>
            <p:cNvGrpSpPr/>
            <p:nvPr/>
          </p:nvGrpSpPr>
          <p:grpSpPr>
            <a:xfrm>
              <a:off x="3354728" y="4242777"/>
              <a:ext cx="69821" cy="136483"/>
              <a:chOff x="0" y="0"/>
              <a:chExt cx="382622" cy="750246"/>
            </a:xfrm>
          </p:grpSpPr>
          <p:sp>
            <p:nvSpPr>
              <p:cNvPr id="913" name="Oval 912"/>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914" name="Straight Connector 913"/>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915" name="Straight Connector 914"/>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16" name="Straight Connector 915"/>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17" name="Straight Connector 916"/>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18" name="Straight Connector 917"/>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cxnSp>
        <p:nvCxnSpPr>
          <p:cNvPr id="973" name="Straight Arrow Connector 972"/>
          <p:cNvCxnSpPr/>
          <p:nvPr/>
        </p:nvCxnSpPr>
        <p:spPr>
          <a:xfrm>
            <a:off x="2327959" y="3880605"/>
            <a:ext cx="11362" cy="335367"/>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974" name="Straight Arrow Connector 973"/>
          <p:cNvCxnSpPr/>
          <p:nvPr/>
        </p:nvCxnSpPr>
        <p:spPr>
          <a:xfrm flipH="1">
            <a:off x="3235657" y="3837325"/>
            <a:ext cx="3942" cy="890762"/>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975" name="Straight Arrow Connector 974"/>
          <p:cNvCxnSpPr/>
          <p:nvPr/>
        </p:nvCxnSpPr>
        <p:spPr>
          <a:xfrm>
            <a:off x="4171102" y="3839012"/>
            <a:ext cx="23463" cy="311404"/>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976" name="Straight Arrow Connector 975"/>
          <p:cNvCxnSpPr/>
          <p:nvPr/>
        </p:nvCxnSpPr>
        <p:spPr>
          <a:xfrm flipH="1">
            <a:off x="4915742" y="3848420"/>
            <a:ext cx="58435" cy="960592"/>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977" name="Straight Arrow Connector 976"/>
          <p:cNvCxnSpPr/>
          <p:nvPr/>
        </p:nvCxnSpPr>
        <p:spPr>
          <a:xfrm>
            <a:off x="5703672" y="3848420"/>
            <a:ext cx="11362" cy="335367"/>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978" name="Straight Arrow Connector 977"/>
          <p:cNvCxnSpPr/>
          <p:nvPr/>
        </p:nvCxnSpPr>
        <p:spPr>
          <a:xfrm>
            <a:off x="6562323" y="3866596"/>
            <a:ext cx="29936" cy="101676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79" name="Straight Arrow Connector 978"/>
          <p:cNvCxnSpPr/>
          <p:nvPr/>
        </p:nvCxnSpPr>
        <p:spPr>
          <a:xfrm>
            <a:off x="7393705" y="3848419"/>
            <a:ext cx="11362" cy="335367"/>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980" name="Straight Arrow Connector 979"/>
          <p:cNvCxnSpPr/>
          <p:nvPr/>
        </p:nvCxnSpPr>
        <p:spPr>
          <a:xfrm>
            <a:off x="8298613" y="3812568"/>
            <a:ext cx="84261" cy="1040524"/>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981" name="Straight Arrow Connector 980"/>
          <p:cNvCxnSpPr/>
          <p:nvPr/>
        </p:nvCxnSpPr>
        <p:spPr>
          <a:xfrm>
            <a:off x="9093696" y="3839029"/>
            <a:ext cx="33474" cy="481214"/>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982" name="Straight Arrow Connector 981"/>
          <p:cNvCxnSpPr/>
          <p:nvPr/>
        </p:nvCxnSpPr>
        <p:spPr>
          <a:xfrm>
            <a:off x="9942246" y="3821518"/>
            <a:ext cx="369662" cy="955023"/>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43859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666FF"/>
        </a:solidFill>
        <a:effectLst/>
      </p:bgPr>
    </p:bg>
    <p:spTree>
      <p:nvGrpSpPr>
        <p:cNvPr id="1" name=""/>
        <p:cNvGrpSpPr/>
        <p:nvPr/>
      </p:nvGrpSpPr>
      <p:grpSpPr>
        <a:xfrm>
          <a:off x="0" y="0"/>
          <a:ext cx="0" cy="0"/>
          <a:chOff x="0" y="0"/>
          <a:chExt cx="0" cy="0"/>
        </a:xfrm>
      </p:grpSpPr>
      <p:sp>
        <p:nvSpPr>
          <p:cNvPr id="4" name="Rectangle 3"/>
          <p:cNvSpPr/>
          <p:nvPr/>
        </p:nvSpPr>
        <p:spPr>
          <a:xfrm>
            <a:off x="546100" y="-101600"/>
            <a:ext cx="11150600" cy="7061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5167398" y="279255"/>
            <a:ext cx="1271502" cy="307777"/>
          </a:xfrm>
          <a:prstGeom prst="rect">
            <a:avLst/>
          </a:prstGeom>
        </p:spPr>
        <p:txBody>
          <a:bodyPr wrap="none">
            <a:spAutoFit/>
          </a:bodyPr>
          <a:lstStyle/>
          <a:p>
            <a:r>
              <a:rPr lang="en-GB" sz="1400" b="1" u="sng" dirty="0">
                <a:latin typeface="COMIC SANS MS" panose="030F0702030302020204" pitchFamily="66" charset="0"/>
              </a:rPr>
              <a:t>INFECTION</a:t>
            </a:r>
            <a:endParaRPr lang="en-GB" sz="1000" b="0" i="0" dirty="0">
              <a:effectLst/>
              <a:latin typeface="MS Shell Dlg 2" panose="020B0604030504040204" pitchFamily="34" charset="0"/>
            </a:endParaRPr>
          </a:p>
        </p:txBody>
      </p:sp>
      <p:cxnSp>
        <p:nvCxnSpPr>
          <p:cNvPr id="7" name="Straight Connector 6"/>
          <p:cNvCxnSpPr/>
          <p:nvPr/>
        </p:nvCxnSpPr>
        <p:spPr>
          <a:xfrm flipH="1">
            <a:off x="1168400" y="-101600"/>
            <a:ext cx="12700" cy="701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536700" y="825500"/>
            <a:ext cx="9347200" cy="5588000"/>
          </a:xfrm>
          <a:prstGeom prst="rect">
            <a:avLst/>
          </a:prstGeom>
          <a:solidFill>
            <a:schemeClr val="bg1"/>
          </a:solid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2488045" y="1665330"/>
            <a:ext cx="7444509" cy="2246769"/>
          </a:xfrm>
          <a:prstGeom prst="rect">
            <a:avLst/>
          </a:prstGeom>
        </p:spPr>
        <p:txBody>
          <a:bodyPr wrap="square">
            <a:spAutoFit/>
          </a:bodyPr>
          <a:lstStyle/>
          <a:p>
            <a:r>
              <a:rPr lang="en-US" sz="1400" b="1" dirty="0">
                <a:latin typeface="COMIC SANS MS" panose="030F0702030302020204" pitchFamily="66" charset="0"/>
              </a:rPr>
              <a:t>New reports are that the disease can be transmitted by air, meaning each person that becomes infected could now infect between 10 to 15 other people. Can you work through the different possible scenarios and prepare a worst case and best case scenario</a:t>
            </a:r>
            <a:r>
              <a:rPr lang="en-US" sz="1400" b="1" dirty="0" smtClean="0">
                <a:latin typeface="COMIC SANS MS" panose="030F0702030302020204" pitchFamily="66" charset="0"/>
              </a:rPr>
              <a:t>.</a:t>
            </a:r>
          </a:p>
          <a:p>
            <a:endParaRPr lang="en-US" sz="1400" dirty="0">
              <a:latin typeface="MS Shell Dlg 2" panose="020B0604030504040204" pitchFamily="34" charset="0"/>
            </a:endParaRPr>
          </a:p>
          <a:p>
            <a:r>
              <a:rPr lang="en-US" sz="1400" b="1" dirty="0">
                <a:latin typeface="COMIC SANS MS" panose="030F0702030302020204" pitchFamily="66" charset="0"/>
              </a:rPr>
              <a:t>Information that must be included is </a:t>
            </a:r>
            <a:endParaRPr lang="en-US" sz="1400" b="1" dirty="0" smtClean="0">
              <a:latin typeface="COMIC SANS MS" panose="030F0702030302020204" pitchFamily="66" charset="0"/>
            </a:endParaRPr>
          </a:p>
          <a:p>
            <a:endParaRPr lang="en-US" sz="1400" dirty="0">
              <a:latin typeface="MS Shell Dlg 2" panose="020B0604030504040204" pitchFamily="34" charset="0"/>
            </a:endParaRPr>
          </a:p>
          <a:p>
            <a:r>
              <a:rPr lang="en-US" sz="1400" b="1" dirty="0">
                <a:latin typeface="COMIC SANS MS" panose="030F0702030302020204" pitchFamily="66" charset="0"/>
              </a:rPr>
              <a:t>(1) Number of people infected after five days</a:t>
            </a:r>
            <a:endParaRPr lang="en-US" sz="1400" dirty="0">
              <a:latin typeface="MS Shell Dlg 2" panose="020B0604030504040204" pitchFamily="34" charset="0"/>
            </a:endParaRPr>
          </a:p>
          <a:p>
            <a:r>
              <a:rPr lang="en-US" sz="1400" b="1" dirty="0">
                <a:latin typeface="COMIC SANS MS" panose="030F0702030302020204" pitchFamily="66" charset="0"/>
              </a:rPr>
              <a:t>(2) Number of people infected after 10 days</a:t>
            </a:r>
            <a:endParaRPr lang="en-US" sz="1400" dirty="0">
              <a:latin typeface="MS Shell Dlg 2" panose="020B0604030504040204" pitchFamily="34" charset="0"/>
            </a:endParaRPr>
          </a:p>
          <a:p>
            <a:r>
              <a:rPr lang="en-US" sz="1400" b="1" dirty="0">
                <a:latin typeface="COMIC SANS MS" panose="030F0702030302020204" pitchFamily="66" charset="0"/>
              </a:rPr>
              <a:t>(3) Number of people infected after 20 days</a:t>
            </a:r>
            <a:endParaRPr lang="en-US" sz="1400" b="0" i="0" dirty="0">
              <a:effectLst/>
              <a:latin typeface="MS Shell Dlg 2" panose="020B0604030504040204" pitchFamily="34" charset="0"/>
            </a:endParaRPr>
          </a:p>
        </p:txBody>
      </p:sp>
      <p:sp>
        <p:nvSpPr>
          <p:cNvPr id="9" name="Rectangle 8"/>
          <p:cNvSpPr/>
          <p:nvPr/>
        </p:nvSpPr>
        <p:spPr>
          <a:xfrm>
            <a:off x="2470150" y="4229844"/>
            <a:ext cx="7302500" cy="738664"/>
          </a:xfrm>
          <a:prstGeom prst="rect">
            <a:avLst/>
          </a:prstGeom>
        </p:spPr>
        <p:txBody>
          <a:bodyPr wrap="square">
            <a:spAutoFit/>
          </a:bodyPr>
          <a:lstStyle/>
          <a:p>
            <a:r>
              <a:rPr lang="en-US" sz="1400" b="1" dirty="0">
                <a:latin typeface="COMIC SANS MS" panose="030F0702030302020204" pitchFamily="66" charset="0"/>
              </a:rPr>
              <a:t>There is an assumption here that each person is only infectious for one day. There is some speculation that this may not be accurate. Can you think about the impact if each person remained infectious for more than 1 day?</a:t>
            </a:r>
            <a:endParaRPr lang="en-US" sz="1400" b="0" i="0" dirty="0">
              <a:effectLst/>
              <a:latin typeface="MS Shell Dlg 2" panose="020B0604030504040204" pitchFamily="34" charset="0"/>
            </a:endParaRPr>
          </a:p>
        </p:txBody>
      </p:sp>
    </p:spTree>
    <p:extLst>
      <p:ext uri="{BB962C8B-B14F-4D97-AF65-F5344CB8AC3E}">
        <p14:creationId xmlns:p14="http://schemas.microsoft.com/office/powerpoint/2010/main" val="299949780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em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F6DB53F6-8D3E-4A74-9E44-B056BB0D7B9B}" vid="{F5EE3B46-650B-4DEA-9456-4903C6FCFA63}"/>
    </a:ext>
  </a:extLst>
</a:theme>
</file>

<file path=docProps/app.xml><?xml version="1.0" encoding="utf-8"?>
<Properties xmlns="http://schemas.openxmlformats.org/officeDocument/2006/extended-properties" xmlns:vt="http://schemas.openxmlformats.org/officeDocument/2006/docPropsVTypes">
  <Template>Theme1</Template>
  <TotalTime>88</TotalTime>
  <Words>203</Words>
  <Application>Microsoft Office PowerPoint</Application>
  <PresentationFormat>Widescreen</PresentationFormat>
  <Paragraphs>17</Paragraphs>
  <Slides>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Calibri</vt:lpstr>
      <vt:lpstr>Calibri Light</vt:lpstr>
      <vt:lpstr>COMIC SANS MS</vt:lpstr>
      <vt:lpstr>MS Shell Dlg 2</vt:lpstr>
      <vt:lpstr>Theme1</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Wilkes</dc:creator>
  <cp:lastModifiedBy>Steve Wilkes</cp:lastModifiedBy>
  <cp:revision>11</cp:revision>
  <dcterms:created xsi:type="dcterms:W3CDTF">2020-02-15T09:40:22Z</dcterms:created>
  <dcterms:modified xsi:type="dcterms:W3CDTF">2020-02-15T11:11:03Z</dcterms:modified>
</cp:coreProperties>
</file>